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omments/modernComment_109_4D00B76D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6"/>
  </p:notesMasterIdLst>
  <p:sldIdLst>
    <p:sldId id="265" r:id="rId5"/>
  </p:sldIdLst>
  <p:sldSz cx="37388800" cy="21031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7F5B325-92C1-78A0-29CE-83084EAE2682}" name="Grada, Ayman" initials="GA" userId="S::ayman.grada@abbvie.com::5d1e3b91-098e-41ec-aadc-f13206e49047" providerId="AD"/>
  <p188:author id="{71C1F049-A9F4-616F-C5B1-7E2882462213}" name="Allie Crimmins" initials="AC" userId="S::acrimmins@targetrwe.com::814c7301-fc6e-4334-a89c-f2c823c8ace0" providerId="AD"/>
  <p188:author id="{F72B048E-DE86-17DF-9507-BB7640FA0C00}" name="Brian M. Calimlim" initials="BMC" userId="Brian M. Calimlim" providerId="None"/>
  <p188:author id="{63FF529B-0504-6721-36FE-381A60A440D6}" name="Keith Knapp" initials="KK" userId="S::kknapp@targetrwe.com::e47f2c1b-8fef-4476-beb9-5fee65a2cd8f" providerId="AD"/>
  <p188:author id="{651231AF-9D9D-45D4-3084-E0096D842330}" name="Julie Mallory Crawford" initials="JMC" userId="S::jcrawford@targetrwe.com::8d8b4655-20a7-42d6-9352-bd54b1fdc527" providerId="AD"/>
  <p188:author id="{048B4EE7-9F62-7FED-E622-536D72ACD89C}" name="Breda Munoz Hernandez" initials="BM" userId="S::bmunozhernandez@targetrwe.com::d7155e82-326f-405c-9a0d-b3dc558e4ee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ander Liberman" initials="AL" lastIdx="12" clrIdx="0">
    <p:extLst>
      <p:ext uri="{19B8F6BF-5375-455C-9EA6-DF929625EA0E}">
        <p15:presenceInfo xmlns:p15="http://schemas.microsoft.com/office/powerpoint/2012/main" userId="S::alexander.liberman@interceptpharma.com::e3296dad-060d-431b-8ad8-33b9deace30c" providerId="AD"/>
      </p:ext>
    </p:extLst>
  </p:cmAuthor>
  <p:cmAuthor id="2" name="Alicia Meli" initials="AM" lastIdx="4" clrIdx="1">
    <p:extLst>
      <p:ext uri="{19B8F6BF-5375-455C-9EA6-DF929625EA0E}">
        <p15:presenceInfo xmlns:p15="http://schemas.microsoft.com/office/powerpoint/2012/main" userId="S::alicia.meli@interceptpharma.com::9b4e29ca-6873-47ab-8445-ca1b0d5d16b0" providerId="AD"/>
      </p:ext>
    </p:extLst>
  </p:cmAuthor>
  <p:cmAuthor id="3" name="Mary Erickson" initials="ME" lastIdx="2" clrIdx="2">
    <p:extLst>
      <p:ext uri="{19B8F6BF-5375-455C-9EA6-DF929625EA0E}">
        <p15:presenceInfo xmlns:p15="http://schemas.microsoft.com/office/powerpoint/2012/main" userId="S::mary.erickson@interceptpharma.com::45ff704b-f189-4ee4-8bf1-b331e5af8339" providerId="AD"/>
      </p:ext>
    </p:extLst>
  </p:cmAuthor>
  <p:cmAuthor id="4" name="Marcie Strauss" initials="MS" lastIdx="2" clrIdx="3">
    <p:extLst>
      <p:ext uri="{19B8F6BF-5375-455C-9EA6-DF929625EA0E}">
        <p15:presenceInfo xmlns:p15="http://schemas.microsoft.com/office/powerpoint/2012/main" userId="S::marcie.strauss@interceptpharma.com::5a9245a0-3fcd-4065-928a-0df0f0a853be" providerId="AD"/>
      </p:ext>
    </p:extLst>
  </p:cmAuthor>
  <p:cmAuthor id="5" name="Stephanie Watkins" initials="SW" lastIdx="14" clrIdx="4">
    <p:extLst>
      <p:ext uri="{19B8F6BF-5375-455C-9EA6-DF929625EA0E}">
        <p15:presenceInfo xmlns:p15="http://schemas.microsoft.com/office/powerpoint/2012/main" userId="Stephanie Watkin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EE7"/>
    <a:srgbClr val="004B88"/>
    <a:srgbClr val="004B87"/>
    <a:srgbClr val="000000"/>
    <a:srgbClr val="D7134C"/>
    <a:srgbClr val="F2EEF6"/>
    <a:srgbClr val="F8BF3E"/>
    <a:srgbClr val="005795"/>
    <a:srgbClr val="71C5E8"/>
    <a:srgbClr val="72C4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3BCD7B-1FAA-46A9-BC02-5D6BE673D3FA}" v="2" dt="2024-09-24T17:08:29.2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2" d="100"/>
          <a:sy n="32" d="100"/>
        </p:scale>
        <p:origin x="3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Mallory Crawford" userId="8d8b4655-20a7-42d6-9352-bd54b1fdc527" providerId="ADAL" clId="{0EB072CA-7E37-433E-AB34-41E9BF7FCF32}"/>
    <pc:docChg chg="modSld">
      <pc:chgData name="Julie Mallory Crawford" userId="8d8b4655-20a7-42d6-9352-bd54b1fdc527" providerId="ADAL" clId="{0EB072CA-7E37-433E-AB34-41E9BF7FCF32}" dt="2024-09-24T01:19:11.402" v="0" actId="20577"/>
      <pc:docMkLst>
        <pc:docMk/>
      </pc:docMkLst>
      <pc:sldChg chg="modSp mod">
        <pc:chgData name="Julie Mallory Crawford" userId="8d8b4655-20a7-42d6-9352-bd54b1fdc527" providerId="ADAL" clId="{0EB072CA-7E37-433E-AB34-41E9BF7FCF32}" dt="2024-09-24T01:19:11.402" v="0" actId="20577"/>
        <pc:sldMkLst>
          <pc:docMk/>
          <pc:sldMk cId="1291892589" sldId="265"/>
        </pc:sldMkLst>
        <pc:spChg chg="mod">
          <ac:chgData name="Julie Mallory Crawford" userId="8d8b4655-20a7-42d6-9352-bd54b1fdc527" providerId="ADAL" clId="{0EB072CA-7E37-433E-AB34-41E9BF7FCF32}" dt="2024-09-24T01:19:11.402" v="0" actId="20577"/>
          <ac:spMkLst>
            <pc:docMk/>
            <pc:sldMk cId="1291892589" sldId="265"/>
            <ac:spMk id="6" creationId="{4B06BA11-4870-F79B-95A0-C850D219F1DE}"/>
          </ac:spMkLst>
        </pc:spChg>
      </pc:sldChg>
    </pc:docChg>
  </pc:docChgLst>
  <pc:docChgLst>
    <pc:chgData name="Keith Knapp" userId="e47f2c1b-8fef-4476-beb9-5fee65a2cd8f" providerId="ADAL" clId="{5C3BCD7B-1FAA-46A9-BC02-5D6BE673D3FA}"/>
    <pc:docChg chg="undo redo custSel addSld modSld">
      <pc:chgData name="Keith Knapp" userId="e47f2c1b-8fef-4476-beb9-5fee65a2cd8f" providerId="ADAL" clId="{5C3BCD7B-1FAA-46A9-BC02-5D6BE673D3FA}" dt="2024-09-27T18:44:18.672" v="558" actId="554"/>
      <pc:docMkLst>
        <pc:docMk/>
      </pc:docMkLst>
      <pc:sldChg chg="addSp delSp modSp mod modCm">
        <pc:chgData name="Keith Knapp" userId="e47f2c1b-8fef-4476-beb9-5fee65a2cd8f" providerId="ADAL" clId="{5C3BCD7B-1FAA-46A9-BC02-5D6BE673D3FA}" dt="2024-09-27T18:44:18.672" v="558" actId="554"/>
        <pc:sldMkLst>
          <pc:docMk/>
          <pc:sldMk cId="1291892589" sldId="265"/>
        </pc:sldMkLst>
        <pc:spChg chg="mod">
          <ac:chgData name="Keith Knapp" userId="e47f2c1b-8fef-4476-beb9-5fee65a2cd8f" providerId="ADAL" clId="{5C3BCD7B-1FAA-46A9-BC02-5D6BE673D3FA}" dt="2024-09-19T18:39:36.465" v="2"/>
          <ac:spMkLst>
            <pc:docMk/>
            <pc:sldMk cId="1291892589" sldId="265"/>
            <ac:spMk id="4" creationId="{7549DD35-5C0B-81B1-509B-B31C19049D1C}"/>
          </ac:spMkLst>
        </pc:spChg>
        <pc:spChg chg="del">
          <ac:chgData name="Keith Knapp" userId="e47f2c1b-8fef-4476-beb9-5fee65a2cd8f" providerId="ADAL" clId="{5C3BCD7B-1FAA-46A9-BC02-5D6BE673D3FA}" dt="2024-09-19T18:41:24.546" v="21" actId="478"/>
          <ac:spMkLst>
            <pc:docMk/>
            <pc:sldMk cId="1291892589" sldId="265"/>
            <ac:spMk id="5" creationId="{5EFECDC0-E275-5B51-D155-5E7DD9FF117A}"/>
          </ac:spMkLst>
        </pc:spChg>
        <pc:spChg chg="add mod">
          <ac:chgData name="Keith Knapp" userId="e47f2c1b-8fef-4476-beb9-5fee65a2cd8f" providerId="ADAL" clId="{5C3BCD7B-1FAA-46A9-BC02-5D6BE673D3FA}" dt="2024-09-27T16:05:00.426" v="513" actId="1035"/>
          <ac:spMkLst>
            <pc:docMk/>
            <pc:sldMk cId="1291892589" sldId="265"/>
            <ac:spMk id="6" creationId="{4B06BA11-4870-F79B-95A0-C850D219F1DE}"/>
          </ac:spMkLst>
        </pc:spChg>
        <pc:spChg chg="mod">
          <ac:chgData name="Keith Knapp" userId="e47f2c1b-8fef-4476-beb9-5fee65a2cd8f" providerId="ADAL" clId="{5C3BCD7B-1FAA-46A9-BC02-5D6BE673D3FA}" dt="2024-09-19T19:01:39.364" v="258" actId="1076"/>
          <ac:spMkLst>
            <pc:docMk/>
            <pc:sldMk cId="1291892589" sldId="265"/>
            <ac:spMk id="7" creationId="{F61BAEAA-9DDD-497D-9FC9-DD64436C6A88}"/>
          </ac:spMkLst>
        </pc:spChg>
        <pc:spChg chg="del">
          <ac:chgData name="Keith Knapp" userId="e47f2c1b-8fef-4476-beb9-5fee65a2cd8f" providerId="ADAL" clId="{5C3BCD7B-1FAA-46A9-BC02-5D6BE673D3FA}" dt="2024-09-19T18:41:24.546" v="21" actId="478"/>
          <ac:spMkLst>
            <pc:docMk/>
            <pc:sldMk cId="1291892589" sldId="265"/>
            <ac:spMk id="9" creationId="{D567EACA-D202-400E-A04F-545E346564FE}"/>
          </ac:spMkLst>
        </pc:spChg>
        <pc:spChg chg="del">
          <ac:chgData name="Keith Knapp" userId="e47f2c1b-8fef-4476-beb9-5fee65a2cd8f" providerId="ADAL" clId="{5C3BCD7B-1FAA-46A9-BC02-5D6BE673D3FA}" dt="2024-09-19T18:41:33.457" v="22" actId="478"/>
          <ac:spMkLst>
            <pc:docMk/>
            <pc:sldMk cId="1291892589" sldId="265"/>
            <ac:spMk id="12" creationId="{41250C7E-578E-B470-9869-F53BB08257E2}"/>
          </ac:spMkLst>
        </pc:spChg>
        <pc:spChg chg="del">
          <ac:chgData name="Keith Knapp" userId="e47f2c1b-8fef-4476-beb9-5fee65a2cd8f" providerId="ADAL" clId="{5C3BCD7B-1FAA-46A9-BC02-5D6BE673D3FA}" dt="2024-09-19T18:41:06.609" v="19" actId="478"/>
          <ac:spMkLst>
            <pc:docMk/>
            <pc:sldMk cId="1291892589" sldId="265"/>
            <ac:spMk id="13" creationId="{1F7008E1-9395-2038-54B0-0F19E830B4EF}"/>
          </ac:spMkLst>
        </pc:spChg>
        <pc:spChg chg="del">
          <ac:chgData name="Keith Knapp" userId="e47f2c1b-8fef-4476-beb9-5fee65a2cd8f" providerId="ADAL" clId="{5C3BCD7B-1FAA-46A9-BC02-5D6BE673D3FA}" dt="2024-09-19T18:41:33.457" v="22" actId="478"/>
          <ac:spMkLst>
            <pc:docMk/>
            <pc:sldMk cId="1291892589" sldId="265"/>
            <ac:spMk id="14" creationId="{542FBE9C-E833-6923-7BA3-EA52C87B2DE5}"/>
          </ac:spMkLst>
        </pc:spChg>
        <pc:spChg chg="del">
          <ac:chgData name="Keith Knapp" userId="e47f2c1b-8fef-4476-beb9-5fee65a2cd8f" providerId="ADAL" clId="{5C3BCD7B-1FAA-46A9-BC02-5D6BE673D3FA}" dt="2024-09-19T18:41:16.650" v="20" actId="478"/>
          <ac:spMkLst>
            <pc:docMk/>
            <pc:sldMk cId="1291892589" sldId="265"/>
            <ac:spMk id="15" creationId="{876A41EC-15B0-6554-421A-FE76F791E6BB}"/>
          </ac:spMkLst>
        </pc:spChg>
        <pc:spChg chg="del">
          <ac:chgData name="Keith Knapp" userId="e47f2c1b-8fef-4476-beb9-5fee65a2cd8f" providerId="ADAL" clId="{5C3BCD7B-1FAA-46A9-BC02-5D6BE673D3FA}" dt="2024-09-19T18:41:06.609" v="19" actId="478"/>
          <ac:spMkLst>
            <pc:docMk/>
            <pc:sldMk cId="1291892589" sldId="265"/>
            <ac:spMk id="16" creationId="{D4D29797-B127-17BC-BA6C-6C0B70249A39}"/>
          </ac:spMkLst>
        </pc:spChg>
        <pc:spChg chg="add mod">
          <ac:chgData name="Keith Knapp" userId="e47f2c1b-8fef-4476-beb9-5fee65a2cd8f" providerId="ADAL" clId="{5C3BCD7B-1FAA-46A9-BC02-5D6BE673D3FA}" dt="2024-09-19T19:00:48.986" v="251" actId="1038"/>
          <ac:spMkLst>
            <pc:docMk/>
            <pc:sldMk cId="1291892589" sldId="265"/>
            <ac:spMk id="17" creationId="{D888AD69-B2AD-3E94-F686-2196C42B10A5}"/>
          </ac:spMkLst>
        </pc:spChg>
        <pc:spChg chg="add mod">
          <ac:chgData name="Keith Knapp" userId="e47f2c1b-8fef-4476-beb9-5fee65a2cd8f" providerId="ADAL" clId="{5C3BCD7B-1FAA-46A9-BC02-5D6BE673D3FA}" dt="2024-09-27T18:43:58.777" v="539" actId="554"/>
          <ac:spMkLst>
            <pc:docMk/>
            <pc:sldMk cId="1291892589" sldId="265"/>
            <ac:spMk id="18" creationId="{ADB6A7DF-E30A-2C9C-85EC-AC97513169FE}"/>
          </ac:spMkLst>
        </pc:spChg>
        <pc:spChg chg="add del mod">
          <ac:chgData name="Keith Knapp" userId="e47f2c1b-8fef-4476-beb9-5fee65a2cd8f" providerId="ADAL" clId="{5C3BCD7B-1FAA-46A9-BC02-5D6BE673D3FA}" dt="2024-09-19T18:51:58.963" v="190" actId="478"/>
          <ac:spMkLst>
            <pc:docMk/>
            <pc:sldMk cId="1291892589" sldId="265"/>
            <ac:spMk id="19" creationId="{1734D239-0565-8689-8B98-DC211825BB5A}"/>
          </ac:spMkLst>
        </pc:spChg>
        <pc:spChg chg="del">
          <ac:chgData name="Keith Knapp" userId="e47f2c1b-8fef-4476-beb9-5fee65a2cd8f" providerId="ADAL" clId="{5C3BCD7B-1FAA-46A9-BC02-5D6BE673D3FA}" dt="2024-09-19T18:41:16.650" v="20" actId="478"/>
          <ac:spMkLst>
            <pc:docMk/>
            <pc:sldMk cId="1291892589" sldId="265"/>
            <ac:spMk id="20" creationId="{EA3114C7-5885-6EC7-A31A-799E28018D71}"/>
          </ac:spMkLst>
        </pc:spChg>
        <pc:spChg chg="del">
          <ac:chgData name="Keith Knapp" userId="e47f2c1b-8fef-4476-beb9-5fee65a2cd8f" providerId="ADAL" clId="{5C3BCD7B-1FAA-46A9-BC02-5D6BE673D3FA}" dt="2024-09-19T18:41:33.457" v="22" actId="478"/>
          <ac:spMkLst>
            <pc:docMk/>
            <pc:sldMk cId="1291892589" sldId="265"/>
            <ac:spMk id="21" creationId="{CC8A5207-4465-45F5-B8B2-28C3D35E3084}"/>
          </ac:spMkLst>
        </pc:spChg>
        <pc:spChg chg="add mod">
          <ac:chgData name="Keith Knapp" userId="e47f2c1b-8fef-4476-beb9-5fee65a2cd8f" providerId="ADAL" clId="{5C3BCD7B-1FAA-46A9-BC02-5D6BE673D3FA}" dt="2024-09-19T19:06:22.696" v="414" actId="20577"/>
          <ac:spMkLst>
            <pc:docMk/>
            <pc:sldMk cId="1291892589" sldId="265"/>
            <ac:spMk id="22" creationId="{9B0A3927-E55E-B61D-E4E8-03A240E2193E}"/>
          </ac:spMkLst>
        </pc:spChg>
        <pc:spChg chg="add del mod">
          <ac:chgData name="Keith Knapp" userId="e47f2c1b-8fef-4476-beb9-5fee65a2cd8f" providerId="ADAL" clId="{5C3BCD7B-1FAA-46A9-BC02-5D6BE673D3FA}" dt="2024-09-19T18:57:37.262" v="207" actId="21"/>
          <ac:spMkLst>
            <pc:docMk/>
            <pc:sldMk cId="1291892589" sldId="265"/>
            <ac:spMk id="23" creationId="{8EAE52E9-6F9D-3871-A41E-ED8125A29193}"/>
          </ac:spMkLst>
        </pc:spChg>
        <pc:spChg chg="mod">
          <ac:chgData name="Keith Knapp" userId="e47f2c1b-8fef-4476-beb9-5fee65a2cd8f" providerId="ADAL" clId="{5C3BCD7B-1FAA-46A9-BC02-5D6BE673D3FA}" dt="2024-09-19T19:07:41.514" v="432" actId="1036"/>
          <ac:spMkLst>
            <pc:docMk/>
            <pc:sldMk cId="1291892589" sldId="265"/>
            <ac:spMk id="24" creationId="{F1336211-DBF4-40D9-880C-A6C72448324B}"/>
          </ac:spMkLst>
        </pc:spChg>
        <pc:spChg chg="del">
          <ac:chgData name="Keith Knapp" userId="e47f2c1b-8fef-4476-beb9-5fee65a2cd8f" providerId="ADAL" clId="{5C3BCD7B-1FAA-46A9-BC02-5D6BE673D3FA}" dt="2024-09-19T18:41:24.546" v="21" actId="478"/>
          <ac:spMkLst>
            <pc:docMk/>
            <pc:sldMk cId="1291892589" sldId="265"/>
            <ac:spMk id="27" creationId="{EF7EA345-DDD7-FF1F-BA17-A7A638017E22}"/>
          </ac:spMkLst>
        </pc:spChg>
        <pc:spChg chg="mod">
          <ac:chgData name="Keith Knapp" userId="e47f2c1b-8fef-4476-beb9-5fee65a2cd8f" providerId="ADAL" clId="{5C3BCD7B-1FAA-46A9-BC02-5D6BE673D3FA}" dt="2024-09-24T19:00:14.493" v="503" actId="20577"/>
          <ac:spMkLst>
            <pc:docMk/>
            <pc:sldMk cId="1291892589" sldId="265"/>
            <ac:spMk id="29" creationId="{1BA7F348-BAD1-4B34-9F47-CB08F355155D}"/>
          </ac:spMkLst>
        </pc:spChg>
        <pc:spChg chg="mod">
          <ac:chgData name="Keith Knapp" userId="e47f2c1b-8fef-4476-beb9-5fee65a2cd8f" providerId="ADAL" clId="{5C3BCD7B-1FAA-46A9-BC02-5D6BE673D3FA}" dt="2024-09-19T18:39:22.015" v="1"/>
          <ac:spMkLst>
            <pc:docMk/>
            <pc:sldMk cId="1291892589" sldId="265"/>
            <ac:spMk id="30" creationId="{04DB28EE-F68D-4320-85F1-8204F9DDF9A8}"/>
          </ac:spMkLst>
        </pc:spChg>
        <pc:spChg chg="del mod">
          <ac:chgData name="Keith Knapp" userId="e47f2c1b-8fef-4476-beb9-5fee65a2cd8f" providerId="ADAL" clId="{5C3BCD7B-1FAA-46A9-BC02-5D6BE673D3FA}" dt="2024-09-19T18:41:06.609" v="19" actId="478"/>
          <ac:spMkLst>
            <pc:docMk/>
            <pc:sldMk cId="1291892589" sldId="265"/>
            <ac:spMk id="33" creationId="{CEC6A132-36F9-64B9-12AA-5D1982544856}"/>
          </ac:spMkLst>
        </pc:spChg>
        <pc:spChg chg="add del mod">
          <ac:chgData name="Keith Knapp" userId="e47f2c1b-8fef-4476-beb9-5fee65a2cd8f" providerId="ADAL" clId="{5C3BCD7B-1FAA-46A9-BC02-5D6BE673D3FA}" dt="2024-09-19T19:02:33.891" v="262" actId="478"/>
          <ac:spMkLst>
            <pc:docMk/>
            <pc:sldMk cId="1291892589" sldId="265"/>
            <ac:spMk id="38" creationId="{C2696904-4DC8-5A3F-362A-914DA2BDC080}"/>
          </ac:spMkLst>
        </pc:spChg>
        <pc:spChg chg="add del mod">
          <ac:chgData name="Keith Knapp" userId="e47f2c1b-8fef-4476-beb9-5fee65a2cd8f" providerId="ADAL" clId="{5C3BCD7B-1FAA-46A9-BC02-5D6BE673D3FA}" dt="2024-09-19T18:57:37.262" v="207" actId="21"/>
          <ac:spMkLst>
            <pc:docMk/>
            <pc:sldMk cId="1291892589" sldId="265"/>
            <ac:spMk id="39" creationId="{99C7016F-4551-DFAD-979D-EA2A4F32059A}"/>
          </ac:spMkLst>
        </pc:spChg>
        <pc:spChg chg="add del mod">
          <ac:chgData name="Keith Knapp" userId="e47f2c1b-8fef-4476-beb9-5fee65a2cd8f" providerId="ADAL" clId="{5C3BCD7B-1FAA-46A9-BC02-5D6BE673D3FA}" dt="2024-09-27T18:43:58.777" v="539" actId="554"/>
          <ac:spMkLst>
            <pc:docMk/>
            <pc:sldMk cId="1291892589" sldId="265"/>
            <ac:spMk id="41" creationId="{455D3451-D40E-5A91-487E-6E0A26FB6BE0}"/>
          </ac:spMkLst>
        </pc:spChg>
        <pc:spChg chg="add mod">
          <ac:chgData name="Keith Knapp" userId="e47f2c1b-8fef-4476-beb9-5fee65a2cd8f" providerId="ADAL" clId="{5C3BCD7B-1FAA-46A9-BC02-5D6BE673D3FA}" dt="2024-09-19T18:52:33.101" v="196" actId="14100"/>
          <ac:spMkLst>
            <pc:docMk/>
            <pc:sldMk cId="1291892589" sldId="265"/>
            <ac:spMk id="42" creationId="{D6306ACA-A0C5-7210-CF25-91829533516E}"/>
          </ac:spMkLst>
        </pc:spChg>
        <pc:spChg chg="add mod">
          <ac:chgData name="Keith Knapp" userId="e47f2c1b-8fef-4476-beb9-5fee65a2cd8f" providerId="ADAL" clId="{5C3BCD7B-1FAA-46A9-BC02-5D6BE673D3FA}" dt="2024-09-19T20:57:03.441" v="471" actId="1036"/>
          <ac:spMkLst>
            <pc:docMk/>
            <pc:sldMk cId="1291892589" sldId="265"/>
            <ac:spMk id="43" creationId="{8EAE52E9-6F9D-3871-A41E-ED8125A29193}"/>
          </ac:spMkLst>
        </pc:spChg>
        <pc:spChg chg="del">
          <ac:chgData name="Keith Knapp" userId="e47f2c1b-8fef-4476-beb9-5fee65a2cd8f" providerId="ADAL" clId="{5C3BCD7B-1FAA-46A9-BC02-5D6BE673D3FA}" dt="2024-09-19T18:40:55.498" v="18" actId="478"/>
          <ac:spMkLst>
            <pc:docMk/>
            <pc:sldMk cId="1291892589" sldId="265"/>
            <ac:spMk id="44" creationId="{2A7D8EBA-ED89-992E-3DD9-71C71F1B25E8}"/>
          </ac:spMkLst>
        </pc:spChg>
        <pc:spChg chg="add mod">
          <ac:chgData name="Keith Knapp" userId="e47f2c1b-8fef-4476-beb9-5fee65a2cd8f" providerId="ADAL" clId="{5C3BCD7B-1FAA-46A9-BC02-5D6BE673D3FA}" dt="2024-09-19T18:58:36.799" v="215" actId="1076"/>
          <ac:spMkLst>
            <pc:docMk/>
            <pc:sldMk cId="1291892589" sldId="265"/>
            <ac:spMk id="46" creationId="{99C7016F-4551-DFAD-979D-EA2A4F32059A}"/>
          </ac:spMkLst>
        </pc:spChg>
        <pc:spChg chg="del mod">
          <ac:chgData name="Keith Knapp" userId="e47f2c1b-8fef-4476-beb9-5fee65a2cd8f" providerId="ADAL" clId="{5C3BCD7B-1FAA-46A9-BC02-5D6BE673D3FA}" dt="2024-09-19T18:41:06.609" v="19" actId="478"/>
          <ac:spMkLst>
            <pc:docMk/>
            <pc:sldMk cId="1291892589" sldId="265"/>
            <ac:spMk id="52" creationId="{CFD087D1-FBD1-CA96-5682-5EB3C1DBD4D6}"/>
          </ac:spMkLst>
        </pc:spChg>
        <pc:spChg chg="del">
          <ac:chgData name="Keith Knapp" userId="e47f2c1b-8fef-4476-beb9-5fee65a2cd8f" providerId="ADAL" clId="{5C3BCD7B-1FAA-46A9-BC02-5D6BE673D3FA}" dt="2024-09-19T18:41:06.609" v="19" actId="478"/>
          <ac:spMkLst>
            <pc:docMk/>
            <pc:sldMk cId="1291892589" sldId="265"/>
            <ac:spMk id="57" creationId="{7BB9FCAA-63A7-CA5D-42B4-874F14D9E486}"/>
          </ac:spMkLst>
        </pc:spChg>
        <pc:spChg chg="mod">
          <ac:chgData name="Keith Knapp" userId="e47f2c1b-8fef-4476-beb9-5fee65a2cd8f" providerId="ADAL" clId="{5C3BCD7B-1FAA-46A9-BC02-5D6BE673D3FA}" dt="2024-09-19T18:39:59.961" v="3"/>
          <ac:spMkLst>
            <pc:docMk/>
            <pc:sldMk cId="1291892589" sldId="265"/>
            <ac:spMk id="58" creationId="{226B27E8-D88A-4A4C-998E-35E7FA66E736}"/>
          </ac:spMkLst>
        </pc:spChg>
        <pc:spChg chg="del">
          <ac:chgData name="Keith Knapp" userId="e47f2c1b-8fef-4476-beb9-5fee65a2cd8f" providerId="ADAL" clId="{5C3BCD7B-1FAA-46A9-BC02-5D6BE673D3FA}" dt="2024-09-19T18:41:06.609" v="19" actId="478"/>
          <ac:spMkLst>
            <pc:docMk/>
            <pc:sldMk cId="1291892589" sldId="265"/>
            <ac:spMk id="1024" creationId="{09CCF5ED-0F6C-5912-3BAF-61049130B2F5}"/>
          </ac:spMkLst>
        </pc:spChg>
        <pc:spChg chg="del">
          <ac:chgData name="Keith Knapp" userId="e47f2c1b-8fef-4476-beb9-5fee65a2cd8f" providerId="ADAL" clId="{5C3BCD7B-1FAA-46A9-BC02-5D6BE673D3FA}" dt="2024-09-19T18:41:06.609" v="19" actId="478"/>
          <ac:spMkLst>
            <pc:docMk/>
            <pc:sldMk cId="1291892589" sldId="265"/>
            <ac:spMk id="1029" creationId="{03FA313D-2D83-B11B-8044-27F7DC546DC1}"/>
          </ac:spMkLst>
        </pc:spChg>
        <pc:spChg chg="del">
          <ac:chgData name="Keith Knapp" userId="e47f2c1b-8fef-4476-beb9-5fee65a2cd8f" providerId="ADAL" clId="{5C3BCD7B-1FAA-46A9-BC02-5D6BE673D3FA}" dt="2024-09-19T18:41:06.609" v="19" actId="478"/>
          <ac:spMkLst>
            <pc:docMk/>
            <pc:sldMk cId="1291892589" sldId="265"/>
            <ac:spMk id="1031" creationId="{751CAC16-8E43-D538-2E28-6AE35EB79E78}"/>
          </ac:spMkLst>
        </pc:spChg>
        <pc:spChg chg="del">
          <ac:chgData name="Keith Knapp" userId="e47f2c1b-8fef-4476-beb9-5fee65a2cd8f" providerId="ADAL" clId="{5C3BCD7B-1FAA-46A9-BC02-5D6BE673D3FA}" dt="2024-09-19T18:41:06.609" v="19" actId="478"/>
          <ac:spMkLst>
            <pc:docMk/>
            <pc:sldMk cId="1291892589" sldId="265"/>
            <ac:spMk id="1033" creationId="{4E5831E0-5847-D6D6-EF3A-7A58C7686AF1}"/>
          </ac:spMkLst>
        </pc:spChg>
        <pc:spChg chg="del">
          <ac:chgData name="Keith Knapp" userId="e47f2c1b-8fef-4476-beb9-5fee65a2cd8f" providerId="ADAL" clId="{5C3BCD7B-1FAA-46A9-BC02-5D6BE673D3FA}" dt="2024-09-19T18:41:06.609" v="19" actId="478"/>
          <ac:spMkLst>
            <pc:docMk/>
            <pc:sldMk cId="1291892589" sldId="265"/>
            <ac:spMk id="1034" creationId="{E008FC9F-4BF4-9B77-EC22-7E293AA1C60C}"/>
          </ac:spMkLst>
        </pc:spChg>
        <pc:spChg chg="del">
          <ac:chgData name="Keith Knapp" userId="e47f2c1b-8fef-4476-beb9-5fee65a2cd8f" providerId="ADAL" clId="{5C3BCD7B-1FAA-46A9-BC02-5D6BE673D3FA}" dt="2024-09-19T18:41:06.609" v="19" actId="478"/>
          <ac:spMkLst>
            <pc:docMk/>
            <pc:sldMk cId="1291892589" sldId="265"/>
            <ac:spMk id="1035" creationId="{BB7EEBD6-DC9C-ED4B-6C47-6B523A65460B}"/>
          </ac:spMkLst>
        </pc:spChg>
        <pc:spChg chg="del">
          <ac:chgData name="Keith Knapp" userId="e47f2c1b-8fef-4476-beb9-5fee65a2cd8f" providerId="ADAL" clId="{5C3BCD7B-1FAA-46A9-BC02-5D6BE673D3FA}" dt="2024-09-19T18:41:24.546" v="21" actId="478"/>
          <ac:spMkLst>
            <pc:docMk/>
            <pc:sldMk cId="1291892589" sldId="265"/>
            <ac:spMk id="1054" creationId="{0439E2F1-02C1-EEC7-C03C-CF2861C498E8}"/>
          </ac:spMkLst>
        </pc:spChg>
        <pc:spChg chg="del">
          <ac:chgData name="Keith Knapp" userId="e47f2c1b-8fef-4476-beb9-5fee65a2cd8f" providerId="ADAL" clId="{5C3BCD7B-1FAA-46A9-BC02-5D6BE673D3FA}" dt="2024-09-19T18:41:16.650" v="20" actId="478"/>
          <ac:spMkLst>
            <pc:docMk/>
            <pc:sldMk cId="1291892589" sldId="265"/>
            <ac:spMk id="1062" creationId="{4096217A-0507-2AA4-548F-0B8BC076D4A6}"/>
          </ac:spMkLst>
        </pc:spChg>
        <pc:spChg chg="del">
          <ac:chgData name="Keith Knapp" userId="e47f2c1b-8fef-4476-beb9-5fee65a2cd8f" providerId="ADAL" clId="{5C3BCD7B-1FAA-46A9-BC02-5D6BE673D3FA}" dt="2024-09-19T18:41:16.650" v="20" actId="478"/>
          <ac:spMkLst>
            <pc:docMk/>
            <pc:sldMk cId="1291892589" sldId="265"/>
            <ac:spMk id="1063" creationId="{7C8918AB-D704-0686-10B2-3308420D3237}"/>
          </ac:spMkLst>
        </pc:spChg>
        <pc:spChg chg="del">
          <ac:chgData name="Keith Knapp" userId="e47f2c1b-8fef-4476-beb9-5fee65a2cd8f" providerId="ADAL" clId="{5C3BCD7B-1FAA-46A9-BC02-5D6BE673D3FA}" dt="2024-09-19T18:41:16.650" v="20" actId="478"/>
          <ac:spMkLst>
            <pc:docMk/>
            <pc:sldMk cId="1291892589" sldId="265"/>
            <ac:spMk id="1078" creationId="{5AB9A821-53F4-07B4-8D3D-7F4B95BAB3C8}"/>
          </ac:spMkLst>
        </pc:spChg>
        <pc:spChg chg="del">
          <ac:chgData name="Keith Knapp" userId="e47f2c1b-8fef-4476-beb9-5fee65a2cd8f" providerId="ADAL" clId="{5C3BCD7B-1FAA-46A9-BC02-5D6BE673D3FA}" dt="2024-09-19T18:41:06.609" v="19" actId="478"/>
          <ac:spMkLst>
            <pc:docMk/>
            <pc:sldMk cId="1291892589" sldId="265"/>
            <ac:spMk id="1079" creationId="{3F54D0DA-A5B4-5CBE-1E8F-333F001E6F9E}"/>
          </ac:spMkLst>
        </pc:spChg>
        <pc:spChg chg="del">
          <ac:chgData name="Keith Knapp" userId="e47f2c1b-8fef-4476-beb9-5fee65a2cd8f" providerId="ADAL" clId="{5C3BCD7B-1FAA-46A9-BC02-5D6BE673D3FA}" dt="2024-09-19T18:41:06.609" v="19" actId="478"/>
          <ac:spMkLst>
            <pc:docMk/>
            <pc:sldMk cId="1291892589" sldId="265"/>
            <ac:spMk id="1080" creationId="{7E7B2C90-4200-7D0E-2356-FAD2A199AE45}"/>
          </ac:spMkLst>
        </pc:spChg>
        <pc:spChg chg="del">
          <ac:chgData name="Keith Knapp" userId="e47f2c1b-8fef-4476-beb9-5fee65a2cd8f" providerId="ADAL" clId="{5C3BCD7B-1FAA-46A9-BC02-5D6BE673D3FA}" dt="2024-09-19T18:41:06.609" v="19" actId="478"/>
          <ac:spMkLst>
            <pc:docMk/>
            <pc:sldMk cId="1291892589" sldId="265"/>
            <ac:spMk id="1086" creationId="{187D41DB-E897-05C7-A692-76CC0C09787E}"/>
          </ac:spMkLst>
        </pc:spChg>
        <pc:spChg chg="del">
          <ac:chgData name="Keith Knapp" userId="e47f2c1b-8fef-4476-beb9-5fee65a2cd8f" providerId="ADAL" clId="{5C3BCD7B-1FAA-46A9-BC02-5D6BE673D3FA}" dt="2024-09-19T18:41:06.609" v="19" actId="478"/>
          <ac:spMkLst>
            <pc:docMk/>
            <pc:sldMk cId="1291892589" sldId="265"/>
            <ac:spMk id="1087" creationId="{B191F756-C096-4748-0341-4E158E4E601D}"/>
          </ac:spMkLst>
        </pc:spChg>
        <pc:spChg chg="del">
          <ac:chgData name="Keith Knapp" userId="e47f2c1b-8fef-4476-beb9-5fee65a2cd8f" providerId="ADAL" clId="{5C3BCD7B-1FAA-46A9-BC02-5D6BE673D3FA}" dt="2024-09-19T18:41:33.457" v="22" actId="478"/>
          <ac:spMkLst>
            <pc:docMk/>
            <pc:sldMk cId="1291892589" sldId="265"/>
            <ac:spMk id="1089" creationId="{82EF8D71-40E3-6E35-6503-1360E5746F8A}"/>
          </ac:spMkLst>
        </pc:spChg>
        <pc:spChg chg="del">
          <ac:chgData name="Keith Knapp" userId="e47f2c1b-8fef-4476-beb9-5fee65a2cd8f" providerId="ADAL" clId="{5C3BCD7B-1FAA-46A9-BC02-5D6BE673D3FA}" dt="2024-09-19T18:41:33.457" v="22" actId="478"/>
          <ac:spMkLst>
            <pc:docMk/>
            <pc:sldMk cId="1291892589" sldId="265"/>
            <ac:spMk id="1090" creationId="{637E8297-4B1E-5F40-B616-0A9D4191CFD7}"/>
          </ac:spMkLst>
        </pc:spChg>
        <pc:graphicFrameChg chg="del">
          <ac:chgData name="Keith Knapp" userId="e47f2c1b-8fef-4476-beb9-5fee65a2cd8f" providerId="ADAL" clId="{5C3BCD7B-1FAA-46A9-BC02-5D6BE673D3FA}" dt="2024-09-19T18:40:55.498" v="18" actId="478"/>
          <ac:graphicFrameMkLst>
            <pc:docMk/>
            <pc:sldMk cId="1291892589" sldId="265"/>
            <ac:graphicFrameMk id="3" creationId="{2C06B858-6945-FEEA-FE6C-91CD128009D4}"/>
          </ac:graphicFrameMkLst>
        </pc:graphicFrameChg>
        <pc:graphicFrameChg chg="del">
          <ac:chgData name="Keith Knapp" userId="e47f2c1b-8fef-4476-beb9-5fee65a2cd8f" providerId="ADAL" clId="{5C3BCD7B-1FAA-46A9-BC02-5D6BE673D3FA}" dt="2024-09-19T18:40:55.498" v="18" actId="478"/>
          <ac:graphicFrameMkLst>
            <pc:docMk/>
            <pc:sldMk cId="1291892589" sldId="265"/>
            <ac:graphicFrameMk id="10" creationId="{05BA853C-8813-5BCC-97E7-8FA7055318E2}"/>
          </ac:graphicFrameMkLst>
        </pc:graphicFrameChg>
        <pc:graphicFrameChg chg="del">
          <ac:chgData name="Keith Knapp" userId="e47f2c1b-8fef-4476-beb9-5fee65a2cd8f" providerId="ADAL" clId="{5C3BCD7B-1FAA-46A9-BC02-5D6BE673D3FA}" dt="2024-09-19T18:40:55.498" v="18" actId="478"/>
          <ac:graphicFrameMkLst>
            <pc:docMk/>
            <pc:sldMk cId="1291892589" sldId="265"/>
            <ac:graphicFrameMk id="11" creationId="{F72B591A-C401-9944-6980-6BB917FF98A3}"/>
          </ac:graphicFrameMkLst>
        </pc:graphicFrameChg>
        <pc:graphicFrameChg chg="add del mod modGraphic">
          <ac:chgData name="Keith Knapp" userId="e47f2c1b-8fef-4476-beb9-5fee65a2cd8f" providerId="ADAL" clId="{5C3BCD7B-1FAA-46A9-BC02-5D6BE673D3FA}" dt="2024-09-19T21:01:09.343" v="499" actId="20577"/>
          <ac:graphicFrameMkLst>
            <pc:docMk/>
            <pc:sldMk cId="1291892589" sldId="265"/>
            <ac:graphicFrameMk id="35" creationId="{9151F45F-1037-193D-2C00-A39D89E862C6}"/>
          </ac:graphicFrameMkLst>
        </pc:graphicFrameChg>
        <pc:graphicFrameChg chg="add mod ord modGraphic">
          <ac:chgData name="Keith Knapp" userId="e47f2c1b-8fef-4476-beb9-5fee65a2cd8f" providerId="ADAL" clId="{5C3BCD7B-1FAA-46A9-BC02-5D6BE673D3FA}" dt="2024-09-27T18:44:18.672" v="558" actId="554"/>
          <ac:graphicFrameMkLst>
            <pc:docMk/>
            <pc:sldMk cId="1291892589" sldId="265"/>
            <ac:graphicFrameMk id="36" creationId="{57A6A159-4617-9FCF-CA65-AFD8E682E3B7}"/>
          </ac:graphicFrameMkLst>
        </pc:graphicFrameChg>
        <pc:graphicFrameChg chg="add del mod modGraphic">
          <ac:chgData name="Keith Knapp" userId="e47f2c1b-8fef-4476-beb9-5fee65a2cd8f" providerId="ADAL" clId="{5C3BCD7B-1FAA-46A9-BC02-5D6BE673D3FA}" dt="2024-09-19T18:57:37.262" v="207" actId="21"/>
          <ac:graphicFrameMkLst>
            <pc:docMk/>
            <pc:sldMk cId="1291892589" sldId="265"/>
            <ac:graphicFrameMk id="37" creationId="{0183D84B-B0CA-62E1-2D12-281CFF40D378}"/>
          </ac:graphicFrameMkLst>
        </pc:graphicFrameChg>
        <pc:graphicFrameChg chg="add del mod modGraphic">
          <ac:chgData name="Keith Knapp" userId="e47f2c1b-8fef-4476-beb9-5fee65a2cd8f" providerId="ADAL" clId="{5C3BCD7B-1FAA-46A9-BC02-5D6BE673D3FA}" dt="2024-09-19T18:58:08.649" v="211" actId="21"/>
          <ac:graphicFrameMkLst>
            <pc:docMk/>
            <pc:sldMk cId="1291892589" sldId="265"/>
            <ac:graphicFrameMk id="40" creationId="{3536F85B-1C55-4379-A402-83F4DD5055BD}"/>
          </ac:graphicFrameMkLst>
        </pc:graphicFrameChg>
        <pc:graphicFrameChg chg="add mod modGraphic">
          <ac:chgData name="Keith Knapp" userId="e47f2c1b-8fef-4476-beb9-5fee65a2cd8f" providerId="ADAL" clId="{5C3BCD7B-1FAA-46A9-BC02-5D6BE673D3FA}" dt="2024-09-27T18:44:18.672" v="558" actId="554"/>
          <ac:graphicFrameMkLst>
            <pc:docMk/>
            <pc:sldMk cId="1291892589" sldId="265"/>
            <ac:graphicFrameMk id="45" creationId="{0183D84B-B0CA-62E1-2D12-281CFF40D378}"/>
          </ac:graphicFrameMkLst>
        </pc:graphicFrameChg>
        <pc:graphicFrameChg chg="del">
          <ac:chgData name="Keith Knapp" userId="e47f2c1b-8fef-4476-beb9-5fee65a2cd8f" providerId="ADAL" clId="{5C3BCD7B-1FAA-46A9-BC02-5D6BE673D3FA}" dt="2024-09-19T18:41:16.650" v="20" actId="478"/>
          <ac:graphicFrameMkLst>
            <pc:docMk/>
            <pc:sldMk cId="1291892589" sldId="265"/>
            <ac:graphicFrameMk id="1059" creationId="{1E7289B3-374D-D0A4-6F60-D06246960DAF}"/>
          </ac:graphicFrameMkLst>
        </pc:graphicFrameChg>
        <pc:graphicFrameChg chg="del">
          <ac:chgData name="Keith Knapp" userId="e47f2c1b-8fef-4476-beb9-5fee65a2cd8f" providerId="ADAL" clId="{5C3BCD7B-1FAA-46A9-BC02-5D6BE673D3FA}" dt="2024-09-19T18:40:55.498" v="18" actId="478"/>
          <ac:graphicFrameMkLst>
            <pc:docMk/>
            <pc:sldMk cId="1291892589" sldId="265"/>
            <ac:graphicFrameMk id="1081" creationId="{92D70502-6BF5-A7E7-7C15-BF669A135D36}"/>
          </ac:graphicFrameMkLst>
        </pc:graphicFrameChg>
        <pc:graphicFrameChg chg="del">
          <ac:chgData name="Keith Knapp" userId="e47f2c1b-8fef-4476-beb9-5fee65a2cd8f" providerId="ADAL" clId="{5C3BCD7B-1FAA-46A9-BC02-5D6BE673D3FA}" dt="2024-09-19T18:40:55.498" v="18" actId="478"/>
          <ac:graphicFrameMkLst>
            <pc:docMk/>
            <pc:sldMk cId="1291892589" sldId="265"/>
            <ac:graphicFrameMk id="1083" creationId="{3C2C2C7F-1F13-8AAE-B625-C94B52B47309}"/>
          </ac:graphicFrameMkLst>
        </pc:graphicFrameChg>
        <pc:graphicFrameChg chg="del">
          <ac:chgData name="Keith Knapp" userId="e47f2c1b-8fef-4476-beb9-5fee65a2cd8f" providerId="ADAL" clId="{5C3BCD7B-1FAA-46A9-BC02-5D6BE673D3FA}" dt="2024-09-19T18:40:55.498" v="18" actId="478"/>
          <ac:graphicFrameMkLst>
            <pc:docMk/>
            <pc:sldMk cId="1291892589" sldId="265"/>
            <ac:graphicFrameMk id="1084" creationId="{0E5DE4C8-1BD1-A494-E46B-A11F9D1D58BC}"/>
          </ac:graphicFrameMkLst>
        </pc:graphicFrameChg>
        <pc:graphicFrameChg chg="del">
          <ac:chgData name="Keith Knapp" userId="e47f2c1b-8fef-4476-beb9-5fee65a2cd8f" providerId="ADAL" clId="{5C3BCD7B-1FAA-46A9-BC02-5D6BE673D3FA}" dt="2024-09-19T18:40:55.498" v="18" actId="478"/>
          <ac:graphicFrameMkLst>
            <pc:docMk/>
            <pc:sldMk cId="1291892589" sldId="265"/>
            <ac:graphicFrameMk id="1085" creationId="{91FBAA3F-84B1-F7B2-ECB0-BE3D97B9E41E}"/>
          </ac:graphicFrameMkLst>
        </pc:graphicFrameChg>
        <pc:picChg chg="del">
          <ac:chgData name="Keith Knapp" userId="e47f2c1b-8fef-4476-beb9-5fee65a2cd8f" providerId="ADAL" clId="{5C3BCD7B-1FAA-46A9-BC02-5D6BE673D3FA}" dt="2024-09-19T18:41:16.650" v="20" actId="478"/>
          <ac:picMkLst>
            <pc:docMk/>
            <pc:sldMk cId="1291892589" sldId="265"/>
            <ac:picMk id="8" creationId="{EFF69588-9A64-FC16-B92B-4C94539057F5}"/>
          </ac:picMkLst>
        </pc:picChg>
        <pc:cxnChg chg="del mod">
          <ac:chgData name="Keith Knapp" userId="e47f2c1b-8fef-4476-beb9-5fee65a2cd8f" providerId="ADAL" clId="{5C3BCD7B-1FAA-46A9-BC02-5D6BE673D3FA}" dt="2024-09-19T18:41:06.609" v="19" actId="478"/>
          <ac:cxnSpMkLst>
            <pc:docMk/>
            <pc:sldMk cId="1291892589" sldId="265"/>
            <ac:cxnSpMk id="61" creationId="{0257B274-8AB8-6867-8C12-FAAE10971956}"/>
          </ac:cxnSpMkLst>
        </pc:cxnChg>
        <pc:cxnChg chg="del mod">
          <ac:chgData name="Keith Knapp" userId="e47f2c1b-8fef-4476-beb9-5fee65a2cd8f" providerId="ADAL" clId="{5C3BCD7B-1FAA-46A9-BC02-5D6BE673D3FA}" dt="2024-09-19T18:41:06.609" v="19" actId="478"/>
          <ac:cxnSpMkLst>
            <pc:docMk/>
            <pc:sldMk cId="1291892589" sldId="265"/>
            <ac:cxnSpMk id="1025" creationId="{146A1CAF-1CA8-68CA-B11C-0151904001C4}"/>
          </ac:cxnSpMkLst>
        </pc:cxnChg>
        <pc:cxnChg chg="del mod">
          <ac:chgData name="Keith Knapp" userId="e47f2c1b-8fef-4476-beb9-5fee65a2cd8f" providerId="ADAL" clId="{5C3BCD7B-1FAA-46A9-BC02-5D6BE673D3FA}" dt="2024-09-19T18:41:06.609" v="19" actId="478"/>
          <ac:cxnSpMkLst>
            <pc:docMk/>
            <pc:sldMk cId="1291892589" sldId="265"/>
            <ac:cxnSpMk id="1026" creationId="{7ED18DA9-7CDA-7A79-BB6A-2B45C7EE669D}"/>
          </ac:cxnSpMkLst>
        </pc:cxnChg>
        <pc:cxnChg chg="del mod">
          <ac:chgData name="Keith Knapp" userId="e47f2c1b-8fef-4476-beb9-5fee65a2cd8f" providerId="ADAL" clId="{5C3BCD7B-1FAA-46A9-BC02-5D6BE673D3FA}" dt="2024-09-19T18:41:06.609" v="19" actId="478"/>
          <ac:cxnSpMkLst>
            <pc:docMk/>
            <pc:sldMk cId="1291892589" sldId="265"/>
            <ac:cxnSpMk id="1040" creationId="{62889EC9-AE26-3898-B47D-C711F8444035}"/>
          </ac:cxnSpMkLst>
        </pc:cxnChg>
        <pc:cxnChg chg="del mod">
          <ac:chgData name="Keith Knapp" userId="e47f2c1b-8fef-4476-beb9-5fee65a2cd8f" providerId="ADAL" clId="{5C3BCD7B-1FAA-46A9-BC02-5D6BE673D3FA}" dt="2024-09-19T18:41:06.609" v="19" actId="478"/>
          <ac:cxnSpMkLst>
            <pc:docMk/>
            <pc:sldMk cId="1291892589" sldId="265"/>
            <ac:cxnSpMk id="1043" creationId="{5D49D1ED-BC1B-AF5E-639A-E1B5425832CE}"/>
          </ac:cxnSpMkLst>
        </pc:cxnChg>
        <pc:cxnChg chg="del mod">
          <ac:chgData name="Keith Knapp" userId="e47f2c1b-8fef-4476-beb9-5fee65a2cd8f" providerId="ADAL" clId="{5C3BCD7B-1FAA-46A9-BC02-5D6BE673D3FA}" dt="2024-09-19T18:41:06.609" v="19" actId="478"/>
          <ac:cxnSpMkLst>
            <pc:docMk/>
            <pc:sldMk cId="1291892589" sldId="265"/>
            <ac:cxnSpMk id="1046" creationId="{EA0C084E-1A71-C2EE-420F-27B738EAD17D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Keith Knapp" userId="e47f2c1b-8fef-4476-beb9-5fee65a2cd8f" providerId="ADAL" clId="{5C3BCD7B-1FAA-46A9-BC02-5D6BE673D3FA}" dt="2024-09-19T20:56:03.137" v="438" actId="6549"/>
              <pc2:cmMkLst xmlns:pc2="http://schemas.microsoft.com/office/powerpoint/2019/9/main/command">
                <pc:docMk/>
                <pc:sldMk cId="1291892589" sldId="265"/>
                <pc2:cmMk id="{9E402110-9002-4A3F-A81F-6DDEB4AD0B98}"/>
              </pc2:cmMkLst>
            </pc226:cmChg>
          </p:ext>
        </pc:extLst>
      </pc:sldChg>
      <pc:sldChg chg="addSp delSp modSp new mod">
        <pc:chgData name="Keith Knapp" userId="e47f2c1b-8fef-4476-beb9-5fee65a2cd8f" providerId="ADAL" clId="{5C3BCD7B-1FAA-46A9-BC02-5D6BE673D3FA}" dt="2024-09-19T18:58:19.706" v="213" actId="21"/>
        <pc:sldMkLst>
          <pc:docMk/>
          <pc:sldMk cId="1810869409" sldId="266"/>
        </pc:sldMkLst>
        <pc:spChg chg="add del mod">
          <ac:chgData name="Keith Knapp" userId="e47f2c1b-8fef-4476-beb9-5fee65a2cd8f" providerId="ADAL" clId="{5C3BCD7B-1FAA-46A9-BC02-5D6BE673D3FA}" dt="2024-09-19T18:58:19.706" v="213" actId="21"/>
          <ac:spMkLst>
            <pc:docMk/>
            <pc:sldMk cId="1810869409" sldId="266"/>
            <ac:spMk id="23" creationId="{8EAE52E9-6F9D-3871-A41E-ED8125A29193}"/>
          </ac:spMkLst>
        </pc:spChg>
        <pc:spChg chg="add del mod">
          <ac:chgData name="Keith Knapp" userId="e47f2c1b-8fef-4476-beb9-5fee65a2cd8f" providerId="ADAL" clId="{5C3BCD7B-1FAA-46A9-BC02-5D6BE673D3FA}" dt="2024-09-19T18:58:19.706" v="213" actId="21"/>
          <ac:spMkLst>
            <pc:docMk/>
            <pc:sldMk cId="1810869409" sldId="266"/>
            <ac:spMk id="39" creationId="{99C7016F-4551-DFAD-979D-EA2A4F32059A}"/>
          </ac:spMkLst>
        </pc:spChg>
        <pc:graphicFrameChg chg="add del mod">
          <ac:chgData name="Keith Knapp" userId="e47f2c1b-8fef-4476-beb9-5fee65a2cd8f" providerId="ADAL" clId="{5C3BCD7B-1FAA-46A9-BC02-5D6BE673D3FA}" dt="2024-09-19T18:58:19.706" v="213" actId="21"/>
          <ac:graphicFrameMkLst>
            <pc:docMk/>
            <pc:sldMk cId="1810869409" sldId="266"/>
            <ac:graphicFrameMk id="37" creationId="{0183D84B-B0CA-62E1-2D12-281CFF40D378}"/>
          </ac:graphicFrameMkLst>
        </pc:graphicFrameChg>
        <pc:graphicFrameChg chg="add mod">
          <ac:chgData name="Keith Knapp" userId="e47f2c1b-8fef-4476-beb9-5fee65a2cd8f" providerId="ADAL" clId="{5C3BCD7B-1FAA-46A9-BC02-5D6BE673D3FA}" dt="2024-09-19T18:58:13.423" v="212"/>
          <ac:graphicFrameMkLst>
            <pc:docMk/>
            <pc:sldMk cId="1810869409" sldId="266"/>
            <ac:graphicFrameMk id="40" creationId="{3536F85B-1C55-4379-A402-83F4DD5055BD}"/>
          </ac:graphicFrameMkLst>
        </pc:graphicFrameChg>
      </pc:sldChg>
    </pc:docChg>
  </pc:docChgLst>
  <pc:docChgLst>
    <pc:chgData name="Keith Knapp" userId="S::kknapp@targetrwe.com::e47f2c1b-8fef-4476-beb9-5fee65a2cd8f" providerId="AD" clId="Web-{FE2C8E7D-99D5-1028-EA10-BBC9534D870B}"/>
    <pc:docChg chg="modSld">
      <pc:chgData name="Keith Knapp" userId="S::kknapp@targetrwe.com::e47f2c1b-8fef-4476-beb9-5fee65a2cd8f" providerId="AD" clId="Web-{FE2C8E7D-99D5-1028-EA10-BBC9534D870B}" dt="2024-09-24T18:41:47.649" v="18" actId="20577"/>
      <pc:docMkLst>
        <pc:docMk/>
      </pc:docMkLst>
      <pc:sldChg chg="modSp modCm">
        <pc:chgData name="Keith Knapp" userId="S::kknapp@targetrwe.com::e47f2c1b-8fef-4476-beb9-5fee65a2cd8f" providerId="AD" clId="Web-{FE2C8E7D-99D5-1028-EA10-BBC9534D870B}" dt="2024-09-24T18:41:47.649" v="18" actId="20577"/>
        <pc:sldMkLst>
          <pc:docMk/>
          <pc:sldMk cId="1291892589" sldId="265"/>
        </pc:sldMkLst>
        <pc:spChg chg="mod">
          <ac:chgData name="Keith Knapp" userId="S::kknapp@targetrwe.com::e47f2c1b-8fef-4476-beb9-5fee65a2cd8f" providerId="AD" clId="Web-{FE2C8E7D-99D5-1028-EA10-BBC9534D870B}" dt="2024-09-24T18:41:47.649" v="18" actId="20577"/>
          <ac:spMkLst>
            <pc:docMk/>
            <pc:sldMk cId="1291892589" sldId="265"/>
            <ac:spMk id="6" creationId="{4B06BA11-4870-F79B-95A0-C850D219F1D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Keith Knapp" userId="S::kknapp@targetrwe.com::e47f2c1b-8fef-4476-beb9-5fee65a2cd8f" providerId="AD" clId="Web-{FE2C8E7D-99D5-1028-EA10-BBC9534D870B}" dt="2024-09-24T18:41:47.649" v="18" actId="20577"/>
              <pc2:cmMkLst xmlns:pc2="http://schemas.microsoft.com/office/powerpoint/2019/9/main/command">
                <pc:docMk/>
                <pc:sldMk cId="1291892589" sldId="265"/>
                <pc2:cmMk id="{9EAF0043-4F35-40DE-A3BE-295B5B987E24}"/>
              </pc2:cmMkLst>
            </pc226:cmChg>
          </p:ext>
        </pc:extLst>
      </pc:sldChg>
    </pc:docChg>
  </pc:docChgLst>
</pc:chgInfo>
</file>

<file path=ppt/comments/modernComment_109_4D00B76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80C9870-B0AE-4A6A-8CD3-3CC9150C0AC0}" authorId="{63FF529B-0504-6721-36FE-381A60A440D6}" created="2024-10-02T18:57:27.06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291892589" sldId="265"/>
      <ac:spMk id="6" creationId="{4B06BA11-4870-F79B-95A0-C850D219F1DE}"/>
      <ac:txMk cp="183" len="6">
        <ac:context len="1832" hash="2367665738"/>
      </ac:txMk>
    </ac:txMkLst>
    <p188:pos x="9954911" y="1247139"/>
    <p188:txBody>
      <a:bodyPr/>
      <a:lstStyle/>
      <a:p>
        <a:r>
          <a:rPr lang="en-US"/>
          <a:t>Liu, L. Y., et al. (2016). "Health-related quality of life (HRQoL) among patients with alopecia areata (AA): A systematic review." J Am Acad Dermatol 75(4): 806-812.e803.
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FCDED-79A6-4EAC-96FA-B59DAA0CA8FE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6FF90-A17E-4BF1-8F8E-28302C041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054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85673" rtl="0" eaLnBrk="1" latinLnBrk="0" hangingPunct="1">
      <a:defRPr sz="769" kern="1200">
        <a:solidFill>
          <a:schemeClr val="tx1"/>
        </a:solidFill>
        <a:latin typeface="+mn-lt"/>
        <a:ea typeface="+mn-ea"/>
        <a:cs typeface="+mn-cs"/>
      </a:defRPr>
    </a:lvl1pPr>
    <a:lvl2pPr marL="292837" algn="l" defTabSz="585673" rtl="0" eaLnBrk="1" latinLnBrk="0" hangingPunct="1">
      <a:defRPr sz="769" kern="1200">
        <a:solidFill>
          <a:schemeClr val="tx1"/>
        </a:solidFill>
        <a:latin typeface="+mn-lt"/>
        <a:ea typeface="+mn-ea"/>
        <a:cs typeface="+mn-cs"/>
      </a:defRPr>
    </a:lvl2pPr>
    <a:lvl3pPr marL="585673" algn="l" defTabSz="585673" rtl="0" eaLnBrk="1" latinLnBrk="0" hangingPunct="1">
      <a:defRPr sz="769" kern="1200">
        <a:solidFill>
          <a:schemeClr val="tx1"/>
        </a:solidFill>
        <a:latin typeface="+mn-lt"/>
        <a:ea typeface="+mn-ea"/>
        <a:cs typeface="+mn-cs"/>
      </a:defRPr>
    </a:lvl3pPr>
    <a:lvl4pPr marL="878510" algn="l" defTabSz="585673" rtl="0" eaLnBrk="1" latinLnBrk="0" hangingPunct="1">
      <a:defRPr sz="769" kern="1200">
        <a:solidFill>
          <a:schemeClr val="tx1"/>
        </a:solidFill>
        <a:latin typeface="+mn-lt"/>
        <a:ea typeface="+mn-ea"/>
        <a:cs typeface="+mn-cs"/>
      </a:defRPr>
    </a:lvl4pPr>
    <a:lvl5pPr marL="1171346" algn="l" defTabSz="585673" rtl="0" eaLnBrk="1" latinLnBrk="0" hangingPunct="1">
      <a:defRPr sz="769" kern="1200">
        <a:solidFill>
          <a:schemeClr val="tx1"/>
        </a:solidFill>
        <a:latin typeface="+mn-lt"/>
        <a:ea typeface="+mn-ea"/>
        <a:cs typeface="+mn-cs"/>
      </a:defRPr>
    </a:lvl5pPr>
    <a:lvl6pPr marL="1464183" algn="l" defTabSz="585673" rtl="0" eaLnBrk="1" latinLnBrk="0" hangingPunct="1">
      <a:defRPr sz="769" kern="1200">
        <a:solidFill>
          <a:schemeClr val="tx1"/>
        </a:solidFill>
        <a:latin typeface="+mn-lt"/>
        <a:ea typeface="+mn-ea"/>
        <a:cs typeface="+mn-cs"/>
      </a:defRPr>
    </a:lvl6pPr>
    <a:lvl7pPr marL="1757020" algn="l" defTabSz="585673" rtl="0" eaLnBrk="1" latinLnBrk="0" hangingPunct="1">
      <a:defRPr sz="769" kern="1200">
        <a:solidFill>
          <a:schemeClr val="tx1"/>
        </a:solidFill>
        <a:latin typeface="+mn-lt"/>
        <a:ea typeface="+mn-ea"/>
        <a:cs typeface="+mn-cs"/>
      </a:defRPr>
    </a:lvl7pPr>
    <a:lvl8pPr marL="2049856" algn="l" defTabSz="585673" rtl="0" eaLnBrk="1" latinLnBrk="0" hangingPunct="1">
      <a:defRPr sz="769" kern="1200">
        <a:solidFill>
          <a:schemeClr val="tx1"/>
        </a:solidFill>
        <a:latin typeface="+mn-lt"/>
        <a:ea typeface="+mn-ea"/>
        <a:cs typeface="+mn-cs"/>
      </a:defRPr>
    </a:lvl8pPr>
    <a:lvl9pPr marL="2342693" algn="l" defTabSz="585673" rtl="0" eaLnBrk="1" latinLnBrk="0" hangingPunct="1">
      <a:defRPr sz="7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2515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219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2804270" rtl="0" eaLnBrk="1" latinLnBrk="0" hangingPunct="1">
        <a:lnSpc>
          <a:spcPct val="90000"/>
        </a:lnSpc>
        <a:spcBef>
          <a:spcPct val="0"/>
        </a:spcBef>
        <a:buNone/>
        <a:defRPr sz="9814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701068" indent="-701068" algn="l" defTabSz="2804270" rtl="0" eaLnBrk="1" latinLnBrk="0" hangingPunct="1">
        <a:lnSpc>
          <a:spcPct val="90000"/>
        </a:lnSpc>
        <a:spcBef>
          <a:spcPts val="3067"/>
        </a:spcBef>
        <a:buFont typeface="Arial" panose="020B0604020202020204" pitchFamily="34" charset="0"/>
        <a:buChar char="•"/>
        <a:defRPr sz="552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2103203" indent="-701068" algn="l" defTabSz="2804270" rtl="0" eaLnBrk="1" latinLnBrk="0" hangingPunct="1">
        <a:lnSpc>
          <a:spcPct val="90000"/>
        </a:lnSpc>
        <a:spcBef>
          <a:spcPts val="1534"/>
        </a:spcBef>
        <a:buFont typeface="Arial" panose="020B0604020202020204" pitchFamily="34" charset="0"/>
        <a:buChar char="•"/>
        <a:defRPr sz="4907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3505338" indent="-701068" algn="l" defTabSz="2804270" rtl="0" eaLnBrk="1" latinLnBrk="0" hangingPunct="1">
        <a:lnSpc>
          <a:spcPct val="90000"/>
        </a:lnSpc>
        <a:spcBef>
          <a:spcPts val="1534"/>
        </a:spcBef>
        <a:buFont typeface="Arial" panose="020B0604020202020204" pitchFamily="34" charset="0"/>
        <a:buChar char="•"/>
        <a:defRPr sz="4907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4907473" indent="-701068" algn="l" defTabSz="2804270" rtl="0" eaLnBrk="1" latinLnBrk="0" hangingPunct="1">
        <a:lnSpc>
          <a:spcPct val="90000"/>
        </a:lnSpc>
        <a:spcBef>
          <a:spcPts val="1534"/>
        </a:spcBef>
        <a:buFont typeface="Arial" panose="020B0604020202020204" pitchFamily="34" charset="0"/>
        <a:buChar char="•"/>
        <a:defRPr sz="4907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6309609" indent="-701068" algn="l" defTabSz="2804270" rtl="0" eaLnBrk="1" latinLnBrk="0" hangingPunct="1">
        <a:lnSpc>
          <a:spcPct val="90000"/>
        </a:lnSpc>
        <a:spcBef>
          <a:spcPts val="1534"/>
        </a:spcBef>
        <a:buFont typeface="Arial" panose="020B0604020202020204" pitchFamily="34" charset="0"/>
        <a:buChar char="•"/>
        <a:defRPr sz="4907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7711744" indent="-701068" algn="l" defTabSz="2804270" rtl="0" eaLnBrk="1" latinLnBrk="0" hangingPunct="1">
        <a:lnSpc>
          <a:spcPct val="90000"/>
        </a:lnSpc>
        <a:spcBef>
          <a:spcPts val="1534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6pPr>
      <a:lvl7pPr marL="9113879" indent="-701068" algn="l" defTabSz="2804270" rtl="0" eaLnBrk="1" latinLnBrk="0" hangingPunct="1">
        <a:lnSpc>
          <a:spcPct val="90000"/>
        </a:lnSpc>
        <a:spcBef>
          <a:spcPts val="1534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7pPr>
      <a:lvl8pPr marL="10516014" indent="-701068" algn="l" defTabSz="2804270" rtl="0" eaLnBrk="1" latinLnBrk="0" hangingPunct="1">
        <a:lnSpc>
          <a:spcPct val="90000"/>
        </a:lnSpc>
        <a:spcBef>
          <a:spcPts val="1534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8pPr>
      <a:lvl9pPr marL="11918150" indent="-701068" algn="l" defTabSz="2804270" rtl="0" eaLnBrk="1" latinLnBrk="0" hangingPunct="1">
        <a:lnSpc>
          <a:spcPct val="90000"/>
        </a:lnSpc>
        <a:spcBef>
          <a:spcPts val="1534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0427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1pPr>
      <a:lvl2pPr marL="1402135" algn="l" defTabSz="280427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2pPr>
      <a:lvl3pPr marL="2804270" algn="l" defTabSz="280427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3pPr>
      <a:lvl4pPr marL="4206406" algn="l" defTabSz="280427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4pPr>
      <a:lvl5pPr marL="5608541" algn="l" defTabSz="280427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5pPr>
      <a:lvl6pPr marL="7010676" algn="l" defTabSz="280427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6pPr>
      <a:lvl7pPr marL="8412811" algn="l" defTabSz="280427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7pPr>
      <a:lvl8pPr marL="9814947" algn="l" defTabSz="280427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8pPr>
      <a:lvl9pPr marL="11217082" algn="l" defTabSz="280427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9_4D00B76D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61BAEAA-9DDD-497D-9FC9-DD64436C6A88}"/>
              </a:ext>
            </a:extLst>
          </p:cNvPr>
          <p:cNvSpPr/>
          <p:nvPr/>
        </p:nvSpPr>
        <p:spPr>
          <a:xfrm>
            <a:off x="24891077" y="3841323"/>
            <a:ext cx="12488751" cy="171898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3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A13945-5913-404B-8DA9-3750BA41CA35}"/>
              </a:ext>
            </a:extLst>
          </p:cNvPr>
          <p:cNvSpPr/>
          <p:nvPr/>
        </p:nvSpPr>
        <p:spPr>
          <a:xfrm>
            <a:off x="1" y="2193497"/>
            <a:ext cx="11491879" cy="18769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3">
                <a:latin typeface="Arial" panose="020B0604020202020204" pitchFamily="34" charset="0"/>
                <a:cs typeface="Arial" panose="020B0604020202020204" pitchFamily="34" charset="0"/>
              </a:rPr>
              <a:t>`	</a:t>
            </a:r>
          </a:p>
        </p:txBody>
      </p:sp>
      <p:grpSp>
        <p:nvGrpSpPr>
          <p:cNvPr id="1039" name="Group 1038">
            <a:extLst>
              <a:ext uri="{FF2B5EF4-FFF2-40B4-BE49-F238E27FC236}">
                <a16:creationId xmlns:a16="http://schemas.microsoft.com/office/drawing/2014/main" id="{BDB08547-4873-6716-BB22-C60B66825748}"/>
              </a:ext>
            </a:extLst>
          </p:cNvPr>
          <p:cNvGrpSpPr/>
          <p:nvPr/>
        </p:nvGrpSpPr>
        <p:grpSpPr>
          <a:xfrm>
            <a:off x="-27374" y="20661274"/>
            <a:ext cx="37443550" cy="449383"/>
            <a:chOff x="-27374" y="20633565"/>
            <a:chExt cx="37443550" cy="44938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7DE07F8-59BB-477C-9A32-5233F6E0FB64}"/>
                </a:ext>
              </a:extLst>
            </p:cNvPr>
            <p:cNvSpPr/>
            <p:nvPr/>
          </p:nvSpPr>
          <p:spPr>
            <a:xfrm>
              <a:off x="-27374" y="20633565"/>
              <a:ext cx="37443550" cy="44474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03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26B27E8-D88A-4A4C-998E-35E7FA66E736}"/>
                </a:ext>
              </a:extLst>
            </p:cNvPr>
            <p:cNvSpPr txBox="1"/>
            <p:nvPr/>
          </p:nvSpPr>
          <p:spPr>
            <a:xfrm>
              <a:off x="4633422" y="20633566"/>
              <a:ext cx="28121958" cy="44938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wrap="square" lIns="79277" tIns="39638" rIns="79277" bIns="39638" rtlCol="0">
              <a:spAutoFit/>
            </a:bodyPr>
            <a:lstStyle/>
            <a:p>
              <a:pPr algn="ctr" defTabSz="224534">
                <a:defRPr/>
              </a:pPr>
              <a:r>
                <a:rPr lang="en-US" sz="2400" b="1">
                  <a:solidFill>
                    <a:prstClr val="white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Fall Clinical Conference  •  Las Vegas, NV  •  October 24-27, 2024</a:t>
              </a:r>
              <a:endParaRPr lang="en-US" sz="2400" b="1">
                <a:solidFill>
                  <a:prstClr val="whit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F1336211-DBF4-40D9-880C-A6C72448324B}"/>
              </a:ext>
            </a:extLst>
          </p:cNvPr>
          <p:cNvSpPr/>
          <p:nvPr/>
        </p:nvSpPr>
        <p:spPr>
          <a:xfrm>
            <a:off x="25092362" y="17616351"/>
            <a:ext cx="1212226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b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Acknowledgements and Disclosures: </a:t>
            </a:r>
            <a:r>
              <a:rPr lang="en-US" sz="160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TARGET-DERM is a study sponsored by Target RWE. Target RWE is a health evidence solutions company headquartered in Durham, NC. The authors would like to thank all the investigators, participants, and research staff associated with TARGET-DERM. *TARGET-DERM Investigators are the participating investigators who provided and cared for study patients; they are authors and non-author contributors. For the complete list, please see ClinicalTrails.gov (NCT03661866).</a:t>
            </a:r>
          </a:p>
          <a:p>
            <a:pPr algn="just"/>
            <a:endParaRPr lang="en-US" sz="1600" b="1">
              <a:solidFill>
                <a:schemeClr val="accent5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en-US" sz="1600" b="1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BNU</a:t>
            </a:r>
            <a:r>
              <a:rPr lang="en-US" sz="160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had research funds paid to institution from: Incyte, Pfizer, and Rapt. He consulted for: Arcutis Biotherapeutics, Bristol Myers Squib, Castle Biosciences, Fresenius </a:t>
            </a:r>
            <a:r>
              <a:rPr lang="en-US" sz="1600" err="1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Kabi</a:t>
            </a:r>
            <a:r>
              <a:rPr lang="en-US" sz="160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Galderma, Pfizer, Primus Pharmaceuticals, Sanofi, and UCB. </a:t>
            </a:r>
            <a:r>
              <a:rPr lang="en-US" sz="1600" b="1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NAM</a:t>
            </a:r>
            <a:r>
              <a:rPr lang="en-US" sz="160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has rendered professional services to AbbVie, Arena Pharmaceuticals, Bristol Myers Squibb, Concert Pharmaceuticals, Eli Lilly, La Roche Posay, and Pfizer; </a:t>
            </a:r>
            <a:r>
              <a:rPr lang="en-US" sz="1600" b="1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SR, CB, and AS</a:t>
            </a:r>
            <a:r>
              <a:rPr lang="en-US" sz="160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are employee of AbbVie and may hold stock options. </a:t>
            </a:r>
            <a:r>
              <a:rPr lang="en-US" sz="1600" b="1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KDK, BM, and JMC </a:t>
            </a:r>
            <a:r>
              <a:rPr lang="en-US" sz="160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are employees of Target RWE and may hold stock options.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BCEC41A-B2B9-4219-A6A7-7A87866A6321}"/>
              </a:ext>
            </a:extLst>
          </p:cNvPr>
          <p:cNvSpPr/>
          <p:nvPr/>
        </p:nvSpPr>
        <p:spPr>
          <a:xfrm>
            <a:off x="27918424" y="-10856"/>
            <a:ext cx="9470354" cy="39197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3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Arrow: Pentagon 4">
            <a:extLst>
              <a:ext uri="{FF2B5EF4-FFF2-40B4-BE49-F238E27FC236}">
                <a16:creationId xmlns:a16="http://schemas.microsoft.com/office/drawing/2014/main" id="{247C9E00-33CD-41B1-85B7-17A29A59A613}"/>
              </a:ext>
            </a:extLst>
          </p:cNvPr>
          <p:cNvSpPr/>
          <p:nvPr/>
        </p:nvSpPr>
        <p:spPr>
          <a:xfrm>
            <a:off x="-27374" y="-26894"/>
            <a:ext cx="30418888" cy="3919768"/>
          </a:xfrm>
          <a:custGeom>
            <a:avLst/>
            <a:gdLst>
              <a:gd name="connsiteX0" fmla="*/ 0 w 25724707"/>
              <a:gd name="connsiteY0" fmla="*/ 0 h 3350797"/>
              <a:gd name="connsiteX1" fmla="*/ 24049309 w 25724707"/>
              <a:gd name="connsiteY1" fmla="*/ 0 h 3350797"/>
              <a:gd name="connsiteX2" fmla="*/ 25724707 w 25724707"/>
              <a:gd name="connsiteY2" fmla="*/ 1675399 h 3350797"/>
              <a:gd name="connsiteX3" fmla="*/ 24049309 w 25724707"/>
              <a:gd name="connsiteY3" fmla="*/ 3350797 h 3350797"/>
              <a:gd name="connsiteX4" fmla="*/ 0 w 25724707"/>
              <a:gd name="connsiteY4" fmla="*/ 3350797 h 3350797"/>
              <a:gd name="connsiteX5" fmla="*/ 0 w 25724707"/>
              <a:gd name="connsiteY5" fmla="*/ 0 h 3350797"/>
              <a:gd name="connsiteX0" fmla="*/ 0 w 24049309"/>
              <a:gd name="connsiteY0" fmla="*/ 0 h 3350797"/>
              <a:gd name="connsiteX1" fmla="*/ 24049309 w 24049309"/>
              <a:gd name="connsiteY1" fmla="*/ 0 h 3350797"/>
              <a:gd name="connsiteX2" fmla="*/ 22373387 w 24049309"/>
              <a:gd name="connsiteY2" fmla="*/ 1599938 h 3350797"/>
              <a:gd name="connsiteX3" fmla="*/ 24049309 w 24049309"/>
              <a:gd name="connsiteY3" fmla="*/ 3350797 h 3350797"/>
              <a:gd name="connsiteX4" fmla="*/ 0 w 24049309"/>
              <a:gd name="connsiteY4" fmla="*/ 3350797 h 3350797"/>
              <a:gd name="connsiteX5" fmla="*/ 0 w 24049309"/>
              <a:gd name="connsiteY5" fmla="*/ 0 h 3350797"/>
              <a:gd name="connsiteX0" fmla="*/ 0 w 24049309"/>
              <a:gd name="connsiteY0" fmla="*/ 0 h 3350797"/>
              <a:gd name="connsiteX1" fmla="*/ 24049309 w 24049309"/>
              <a:gd name="connsiteY1" fmla="*/ 0 h 3350797"/>
              <a:gd name="connsiteX2" fmla="*/ 22373387 w 24049309"/>
              <a:gd name="connsiteY2" fmla="*/ 1599938 h 3350797"/>
              <a:gd name="connsiteX3" fmla="*/ 24049309 w 24049309"/>
              <a:gd name="connsiteY3" fmla="*/ 3350797 h 3350797"/>
              <a:gd name="connsiteX4" fmla="*/ 0 w 24049309"/>
              <a:gd name="connsiteY4" fmla="*/ 3350797 h 3350797"/>
              <a:gd name="connsiteX5" fmla="*/ 0 w 24049309"/>
              <a:gd name="connsiteY5" fmla="*/ 0 h 3350797"/>
              <a:gd name="connsiteX0" fmla="*/ 0 w 24049309"/>
              <a:gd name="connsiteY0" fmla="*/ 0 h 3350797"/>
              <a:gd name="connsiteX1" fmla="*/ 24049309 w 24049309"/>
              <a:gd name="connsiteY1" fmla="*/ 0 h 3350797"/>
              <a:gd name="connsiteX2" fmla="*/ 22373387 w 24049309"/>
              <a:gd name="connsiteY2" fmla="*/ 1599938 h 3350797"/>
              <a:gd name="connsiteX3" fmla="*/ 24049309 w 24049309"/>
              <a:gd name="connsiteY3" fmla="*/ 3350797 h 3350797"/>
              <a:gd name="connsiteX4" fmla="*/ 0 w 24049309"/>
              <a:gd name="connsiteY4" fmla="*/ 3350797 h 3350797"/>
              <a:gd name="connsiteX5" fmla="*/ 0 w 24049309"/>
              <a:gd name="connsiteY5" fmla="*/ 0 h 3350797"/>
              <a:gd name="connsiteX0" fmla="*/ 0 w 24049309"/>
              <a:gd name="connsiteY0" fmla="*/ 0 h 3350797"/>
              <a:gd name="connsiteX1" fmla="*/ 24049309 w 24049309"/>
              <a:gd name="connsiteY1" fmla="*/ 0 h 3350797"/>
              <a:gd name="connsiteX2" fmla="*/ 22373387 w 24049309"/>
              <a:gd name="connsiteY2" fmla="*/ 1599938 h 3350797"/>
              <a:gd name="connsiteX3" fmla="*/ 24049309 w 24049309"/>
              <a:gd name="connsiteY3" fmla="*/ 3350797 h 3350797"/>
              <a:gd name="connsiteX4" fmla="*/ 0 w 24049309"/>
              <a:gd name="connsiteY4" fmla="*/ 3350797 h 3350797"/>
              <a:gd name="connsiteX5" fmla="*/ 0 w 24049309"/>
              <a:gd name="connsiteY5" fmla="*/ 0 h 3350797"/>
              <a:gd name="connsiteX0" fmla="*/ 0 w 24049309"/>
              <a:gd name="connsiteY0" fmla="*/ 0 h 3350797"/>
              <a:gd name="connsiteX1" fmla="*/ 24049309 w 24049309"/>
              <a:gd name="connsiteY1" fmla="*/ 0 h 3350797"/>
              <a:gd name="connsiteX2" fmla="*/ 22373387 w 24049309"/>
              <a:gd name="connsiteY2" fmla="*/ 1599938 h 3350797"/>
              <a:gd name="connsiteX3" fmla="*/ 24049309 w 24049309"/>
              <a:gd name="connsiteY3" fmla="*/ 3350797 h 3350797"/>
              <a:gd name="connsiteX4" fmla="*/ 0 w 24049309"/>
              <a:gd name="connsiteY4" fmla="*/ 3350797 h 3350797"/>
              <a:gd name="connsiteX5" fmla="*/ 0 w 24049309"/>
              <a:gd name="connsiteY5" fmla="*/ 0 h 3350797"/>
              <a:gd name="connsiteX0" fmla="*/ 0 w 24049309"/>
              <a:gd name="connsiteY0" fmla="*/ 0 h 3350797"/>
              <a:gd name="connsiteX1" fmla="*/ 24049309 w 24049309"/>
              <a:gd name="connsiteY1" fmla="*/ 0 h 3350797"/>
              <a:gd name="connsiteX2" fmla="*/ 22373387 w 24049309"/>
              <a:gd name="connsiteY2" fmla="*/ 1599938 h 3350797"/>
              <a:gd name="connsiteX3" fmla="*/ 24049309 w 24049309"/>
              <a:gd name="connsiteY3" fmla="*/ 3350797 h 3350797"/>
              <a:gd name="connsiteX4" fmla="*/ 0 w 24049309"/>
              <a:gd name="connsiteY4" fmla="*/ 3350797 h 3350797"/>
              <a:gd name="connsiteX5" fmla="*/ 0 w 24049309"/>
              <a:gd name="connsiteY5" fmla="*/ 0 h 3350797"/>
              <a:gd name="connsiteX0" fmla="*/ 0 w 24049309"/>
              <a:gd name="connsiteY0" fmla="*/ 0 h 3350797"/>
              <a:gd name="connsiteX1" fmla="*/ 24049309 w 24049309"/>
              <a:gd name="connsiteY1" fmla="*/ 0 h 3350797"/>
              <a:gd name="connsiteX2" fmla="*/ 22635280 w 24049309"/>
              <a:gd name="connsiteY2" fmla="*/ 1591061 h 3350797"/>
              <a:gd name="connsiteX3" fmla="*/ 24049309 w 24049309"/>
              <a:gd name="connsiteY3" fmla="*/ 3350797 h 3350797"/>
              <a:gd name="connsiteX4" fmla="*/ 0 w 24049309"/>
              <a:gd name="connsiteY4" fmla="*/ 3350797 h 3350797"/>
              <a:gd name="connsiteX5" fmla="*/ 0 w 24049309"/>
              <a:gd name="connsiteY5" fmla="*/ 0 h 3350797"/>
              <a:gd name="connsiteX0" fmla="*/ 0 w 26037907"/>
              <a:gd name="connsiteY0" fmla="*/ 0 h 3355236"/>
              <a:gd name="connsiteX1" fmla="*/ 26037907 w 26037907"/>
              <a:gd name="connsiteY1" fmla="*/ 4439 h 3355236"/>
              <a:gd name="connsiteX2" fmla="*/ 24623878 w 26037907"/>
              <a:gd name="connsiteY2" fmla="*/ 1595500 h 3355236"/>
              <a:gd name="connsiteX3" fmla="*/ 26037907 w 26037907"/>
              <a:gd name="connsiteY3" fmla="*/ 3355236 h 3355236"/>
              <a:gd name="connsiteX4" fmla="*/ 1988598 w 26037907"/>
              <a:gd name="connsiteY4" fmla="*/ 3355236 h 3355236"/>
              <a:gd name="connsiteX5" fmla="*/ 0 w 26037907"/>
              <a:gd name="connsiteY5" fmla="*/ 0 h 3355236"/>
              <a:gd name="connsiteX0" fmla="*/ 0 w 26037907"/>
              <a:gd name="connsiteY0" fmla="*/ 0 h 3355236"/>
              <a:gd name="connsiteX1" fmla="*/ 26037907 w 26037907"/>
              <a:gd name="connsiteY1" fmla="*/ 4439 h 3355236"/>
              <a:gd name="connsiteX2" fmla="*/ 24623878 w 26037907"/>
              <a:gd name="connsiteY2" fmla="*/ 1595500 h 3355236"/>
              <a:gd name="connsiteX3" fmla="*/ 26037907 w 26037907"/>
              <a:gd name="connsiteY3" fmla="*/ 3355236 h 3355236"/>
              <a:gd name="connsiteX4" fmla="*/ 0 w 26037907"/>
              <a:gd name="connsiteY4" fmla="*/ 3355236 h 3355236"/>
              <a:gd name="connsiteX5" fmla="*/ 0 w 26037907"/>
              <a:gd name="connsiteY5" fmla="*/ 0 h 3355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037907" h="3355236">
                <a:moveTo>
                  <a:pt x="0" y="0"/>
                </a:moveTo>
                <a:lnTo>
                  <a:pt x="26037907" y="4439"/>
                </a:lnTo>
                <a:cubicBezTo>
                  <a:pt x="25297273" y="129378"/>
                  <a:pt x="24636543" y="862439"/>
                  <a:pt x="24623878" y="1595500"/>
                </a:cubicBezTo>
                <a:cubicBezTo>
                  <a:pt x="24618787" y="2423256"/>
                  <a:pt x="25368295" y="3268765"/>
                  <a:pt x="26037907" y="3355236"/>
                </a:cubicBezTo>
                <a:lnTo>
                  <a:pt x="0" y="335523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2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24E5B65-64F3-466F-BF2D-35AC478C6648}"/>
              </a:ext>
            </a:extLst>
          </p:cNvPr>
          <p:cNvGrpSpPr/>
          <p:nvPr/>
        </p:nvGrpSpPr>
        <p:grpSpPr>
          <a:xfrm>
            <a:off x="829981" y="161391"/>
            <a:ext cx="28070918" cy="3144594"/>
            <a:chOff x="342229" y="1003808"/>
            <a:chExt cx="21717960" cy="2781506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BA7F348-BAD1-4B34-9F47-CB08F355155D}"/>
                </a:ext>
              </a:extLst>
            </p:cNvPr>
            <p:cNvSpPr txBox="1"/>
            <p:nvPr/>
          </p:nvSpPr>
          <p:spPr>
            <a:xfrm>
              <a:off x="342229" y="1003808"/>
              <a:ext cx="21434366" cy="2041795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r>
                <a:rPr lang="en-US" sz="48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Generic vs. </a:t>
              </a:r>
              <a:r>
                <a:rPr lang="en-US" sz="4800" b="1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disease-specific patient reported outcome (PRO) instruments for assessing HRQoL burden among patients diagnosed with alopecia areata: Evidence from TARGET-DERM AA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4DB28EE-F68D-4320-85F1-8204F9DDF9A8}"/>
                </a:ext>
              </a:extLst>
            </p:cNvPr>
            <p:cNvSpPr txBox="1"/>
            <p:nvPr/>
          </p:nvSpPr>
          <p:spPr>
            <a:xfrm>
              <a:off x="387570" y="3050267"/>
              <a:ext cx="21672619" cy="7350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Verdana"/>
                  <a:cs typeface="Arial"/>
                </a:rPr>
                <a:t>Benjamin N. Ungar MD</a:t>
              </a:r>
              <a:r>
                <a:rPr kumimoji="0" lang="en-US" sz="2400" b="0" i="0" u="none" strike="noStrike" kern="120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Verdana"/>
                  <a:cs typeface="Arial"/>
                </a:rPr>
                <a:t>1</a:t>
              </a: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Verdana"/>
                  <a:cs typeface="Arial"/>
                </a:rPr>
                <a:t>, Ahmed M Soliman PhD MS</a:t>
              </a:r>
              <a:r>
                <a:rPr kumimoji="0" lang="en-US" sz="2400" b="0" i="0" u="none" strike="noStrike" kern="120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Verdana"/>
                  <a:cs typeface="Arial"/>
                </a:rPr>
                <a:t>2</a:t>
              </a: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Verdana"/>
                  <a:cs typeface="Arial"/>
                </a:rPr>
                <a:t>, Claire Bristow PhD MPH, MSc</a:t>
              </a:r>
              <a:r>
                <a:rPr kumimoji="0" lang="en-US" sz="2400" b="0" i="0" u="none" strike="noStrike" kern="120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Verdana"/>
                  <a:cs typeface="Arial"/>
                </a:rPr>
                <a:t>2</a:t>
              </a: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Verdana"/>
                  <a:cs typeface="Arial"/>
                </a:rPr>
                <a:t>, Sven Richter MD</a:t>
              </a:r>
              <a:r>
                <a:rPr kumimoji="0" lang="en-US" sz="2400" b="0" i="0" u="none" strike="noStrike" kern="120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Verdana"/>
                  <a:cs typeface="Arial"/>
                </a:rPr>
                <a:t>2</a:t>
              </a: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Verdana"/>
                  <a:cs typeface="Arial"/>
                </a:rPr>
                <a:t>, Breda Munoz PhD</a:t>
              </a:r>
              <a:r>
                <a:rPr kumimoji="0" lang="en-US" sz="2400" b="0" i="0" u="none" strike="noStrike" kern="120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Verdana"/>
                  <a:cs typeface="Arial"/>
                </a:rPr>
                <a:t>3</a:t>
              </a: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Verdana"/>
                  <a:cs typeface="Arial"/>
                </a:rPr>
                <a:t>, Julie M Crawford MD</a:t>
              </a:r>
              <a:r>
                <a:rPr kumimoji="0" lang="en-US" sz="2400" b="0" i="0" u="none" strike="noStrike" kern="120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Verdana"/>
                  <a:cs typeface="Arial"/>
                </a:rPr>
                <a:t>3</a:t>
              </a: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Verdana"/>
                  <a:cs typeface="Arial"/>
                </a:rPr>
                <a:t>, Keith D Knapp PhD</a:t>
              </a:r>
              <a:r>
                <a:rPr kumimoji="0" lang="en-US" sz="2400" b="0" i="0" u="none" strike="noStrike" kern="120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Verdana"/>
                  <a:cs typeface="Arial"/>
                </a:rPr>
                <a:t>3</a:t>
              </a: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Verdana"/>
                  <a:cs typeface="Arial"/>
                </a:rPr>
                <a:t>, Natasha A Mesinkovska MD, PhD</a:t>
              </a:r>
              <a:r>
                <a:rPr kumimoji="0" lang="en-US" sz="2400" b="0" i="0" u="none" strike="noStrike" kern="120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Verdana"/>
                  <a:cs typeface="Arial"/>
                </a:rPr>
                <a:t>4</a:t>
              </a:r>
              <a:endParaRPr kumimoji="0" lang="en-US" sz="600" b="0" i="0" u="none" strike="noStrike" kern="1200" cap="none" spc="0" normalizeH="0" baseline="3000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Verdana"/>
                <a:cs typeface="Arial"/>
              </a:endParaRPr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4B7F097B-4385-4683-A731-D40C72B78C07}"/>
              </a:ext>
            </a:extLst>
          </p:cNvPr>
          <p:cNvSpPr/>
          <p:nvPr/>
        </p:nvSpPr>
        <p:spPr>
          <a:xfrm>
            <a:off x="-27376" y="3790936"/>
            <a:ext cx="37443048" cy="1338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3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Picture 33" descr="Logo&#10;&#10;Description automatically generated">
            <a:extLst>
              <a:ext uri="{FF2B5EF4-FFF2-40B4-BE49-F238E27FC236}">
                <a16:creationId xmlns:a16="http://schemas.microsoft.com/office/drawing/2014/main" id="{9516A1D2-B316-4577-9C37-65A8E372DD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47554" y="1223286"/>
            <a:ext cx="8014183" cy="14731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549DD35-5C0B-81B1-509B-B31C19049D1C}"/>
              </a:ext>
            </a:extLst>
          </p:cNvPr>
          <p:cNvSpPr txBox="1"/>
          <p:nvPr/>
        </p:nvSpPr>
        <p:spPr>
          <a:xfrm>
            <a:off x="888586" y="3111380"/>
            <a:ext cx="2728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aseline="3000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1</a:t>
            </a:r>
            <a:r>
              <a:rPr lang="en-US" sz="180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ICahn School of Medicine at Mount Sinai, New York; </a:t>
            </a:r>
            <a:r>
              <a:rPr lang="en-US" sz="1800" baseline="3000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2</a:t>
            </a:r>
            <a:r>
              <a:rPr lang="en-US" sz="180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AbbVie Inc. Illinois; </a:t>
            </a:r>
            <a:r>
              <a:rPr lang="en-US" sz="1800" baseline="3000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3</a:t>
            </a:r>
            <a:r>
              <a:rPr lang="en-US" sz="180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Target RWE, North Carolina; </a:t>
            </a:r>
            <a:r>
              <a:rPr lang="en-US" sz="1800" baseline="3000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4</a:t>
            </a:r>
            <a:r>
              <a:rPr lang="en-US" sz="180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University of California School of Medicine, Irvine, California</a:t>
            </a:r>
            <a:endParaRPr kumimoji="0" lang="en-US" sz="2000" b="0" i="0" u="none" strike="noStrike" kern="1200" cap="none" spc="0" normalizeH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Verdana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06BA11-4870-F79B-95A0-C850D219F1DE}"/>
              </a:ext>
            </a:extLst>
          </p:cNvPr>
          <p:cNvSpPr txBox="1"/>
          <p:nvPr/>
        </p:nvSpPr>
        <p:spPr>
          <a:xfrm>
            <a:off x="133969" y="3995421"/>
            <a:ext cx="11173789" cy="936666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/>
              <a:t>Introduction</a:t>
            </a:r>
          </a:p>
          <a:p>
            <a:pPr marL="534147" indent="-534147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Alopecia areata (AA) is a chronic, autoimmune disease characterized by patchy hair loss.</a:t>
            </a:r>
          </a:p>
          <a:p>
            <a:pPr marL="534147" indent="-534147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Prior studies have demonstrated decreased QoL in AA patients, with worsening QoL linked to increased disease severity.</a:t>
            </a:r>
          </a:p>
          <a:p>
            <a:pPr marL="534147" indent="-534147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Compared to other disease areas, recent work</a:t>
            </a:r>
            <a:r>
              <a:rPr lang="en-US" sz="1600" baseline="300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has signaled a potential shortcoming, that generic quality of life (QOL) questionnaires are not sufficiently sensitive to the impact of AA disease severity.</a:t>
            </a:r>
          </a:p>
          <a:p>
            <a:endParaRPr lang="en-US" sz="1600" baseline="30000" dirty="0">
              <a:solidFill>
                <a:schemeClr val="accent5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600" b="1" dirty="0"/>
              <a:t>Objective</a:t>
            </a:r>
          </a:p>
          <a:p>
            <a:pPr marL="534147" indent="-534147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 investigate the Short-Form 36, the dermatology life quality index (DLQI), and the Alopecia Areata Patient Priority Outcomes (AAPPO) for similar shortcomings.</a:t>
            </a:r>
          </a:p>
          <a:p>
            <a:pPr marL="534147" indent="-534147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5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600" b="1" dirty="0"/>
              <a:t>Methods</a:t>
            </a:r>
          </a:p>
          <a:p>
            <a:pPr marL="534147" indent="-534147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Patients of all ages enrolled from December 2021 to June 2024 in TARGET-DERM AA (data collection on-going) in the United States and Canada were grouped by Severity of Alopecia Tool (SALT) score (1-20, 21-49, or 50-100).</a:t>
            </a:r>
            <a:b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1600" dirty="0">
              <a:solidFill>
                <a:schemeClr val="accent5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34147" indent="-534147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cross-sectional analysis of patient responses at enrollment was completed. Patients completed the AAPPO and DLQI questionnaire as well as the RAND MOS Short-Form 36.</a:t>
            </a:r>
            <a:b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1600" dirty="0">
              <a:solidFill>
                <a:schemeClr val="accent5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34147" indent="-534147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SF-36 has 8 subdomain scores (vitality, physical function, bodily pain, general health, physical role function, emotional role function, social role function, mental health, range 0-100) along with the physical component summaries (PCS, range 0-100), mental component summaries (MCS, range 0-100), and the SF-6D utility index score (Range 0-1).</a:t>
            </a:r>
            <a:b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1600" dirty="0">
              <a:solidFill>
                <a:schemeClr val="accent5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34147" indent="-534147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following clinician-reported outcomes were collected at enrollment:</a:t>
            </a:r>
          </a:p>
          <a:p>
            <a:pPr marL="1221136" lvl="1" indent="-534147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Clinician’s Global Impress of AA (CGI-AA, Range:0-4)</a:t>
            </a:r>
          </a:p>
          <a:p>
            <a:pPr marL="1221136" lvl="1" indent="-534147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Percent Hair Loss (Range:0-100%) </a:t>
            </a:r>
          </a:p>
          <a:p>
            <a:pPr marL="1221136" lvl="1" indent="-534147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Eyebrow involvement (Range:0-3)</a:t>
            </a:r>
          </a:p>
          <a:p>
            <a:pPr marL="1221136" lvl="1" indent="-534147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Eyelash involvement (Range:0-3)</a:t>
            </a:r>
          </a:p>
          <a:p>
            <a:pPr marL="1221136" lvl="1" indent="-534147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Alopecia totalis (AT, Yes/No)</a:t>
            </a:r>
          </a:p>
          <a:p>
            <a:pPr marL="1221136" lvl="1" indent="-534147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Alopecia universalis (AU, Yes/No).</a:t>
            </a:r>
            <a:b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534035" indent="-534035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/>
                </a:solidFill>
                <a:latin typeface="Verdana"/>
                <a:ea typeface="Verdana"/>
              </a:rPr>
              <a:t>The Chi-square, Fisher exact, and Kruskal-Wallis tests were used to compare differences in subgroups.</a:t>
            </a:r>
          </a:p>
          <a:p>
            <a:pPr marL="534147" indent="-534147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5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34147" indent="-534147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Inclusion Criteria:</a:t>
            </a:r>
          </a:p>
          <a:p>
            <a:pPr marL="1221136" lvl="1" indent="-534147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Enrolled in TARGET-DERM AA</a:t>
            </a:r>
          </a:p>
          <a:p>
            <a:pPr marL="1221136" lvl="1" indent="-534147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Completed patient questionnaires at enrollment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88AD69-B2AD-3E94-F686-2196C42B10A5}"/>
              </a:ext>
            </a:extLst>
          </p:cNvPr>
          <p:cNvSpPr txBox="1"/>
          <p:nvPr/>
        </p:nvSpPr>
        <p:spPr>
          <a:xfrm>
            <a:off x="73660" y="13232223"/>
            <a:ext cx="14390540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/>
              <a:t>Table 1. Demographic Characteristics at enrollment by SALT score class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DB6A7DF-E30A-2C9C-85EC-AC97513169FE}"/>
              </a:ext>
            </a:extLst>
          </p:cNvPr>
          <p:cNvSpPr txBox="1"/>
          <p:nvPr/>
        </p:nvSpPr>
        <p:spPr>
          <a:xfrm>
            <a:off x="11854160" y="4116212"/>
            <a:ext cx="1248875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2928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/>
              <a:t>Table 2. Average SF-36 measures at enrollment by SALT score category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B0A3927-E55E-B61D-E4E8-03A240E2193E}"/>
              </a:ext>
            </a:extLst>
          </p:cNvPr>
          <p:cNvSpPr txBox="1"/>
          <p:nvPr/>
        </p:nvSpPr>
        <p:spPr>
          <a:xfrm>
            <a:off x="25164692" y="10934047"/>
            <a:ext cx="11977602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b="1"/>
              <a:t>Results</a:t>
            </a:r>
            <a:endParaRPr lang="en-US" sz="1600" b="1"/>
          </a:p>
          <a:p>
            <a:pPr marL="534147" indent="-534147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 the 141 AA patients, 61.7% were female; 95.0% adults, and 67.4% Non-Hispanic White (Table 1).</a:t>
            </a:r>
          </a:p>
          <a:p>
            <a:pPr marL="534147" indent="-534147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 expected, all clinician-reported outcomes were different significantly across SALT categories (Data not shown).</a:t>
            </a:r>
          </a:p>
          <a:p>
            <a:pPr marL="534147" indent="-534147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When comparing the SALT 1-20 and the SALT 50-100 subgroups, significant differences in SF-36 derived mean scores were </a:t>
            </a:r>
            <a:r>
              <a:rPr lang="en-US" sz="1600" b="1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only</a:t>
            </a:r>
            <a:r>
              <a:rPr lang="en-US" sz="160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observed in the PCS and the physical function score (p&lt;.05, Table 2).</a:t>
            </a:r>
            <a:br>
              <a:rPr lang="en-US" sz="160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60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 differences were identified between the SALT 1-20 subgroup and the SALT 50-100 subgroup for any of the following SF-36 derived scores or domains: MCS, Vitality, Bodily pain, General health, Physical role function, Emotional role function, Social role function, Mental health, and SF-6D (All p&gt;.07, Table 2).</a:t>
            </a:r>
          </a:p>
          <a:p>
            <a:pPr marL="534147" indent="-534147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Notably, the hair loss and activity limitation domains of the AAPPO demonstrated significant differences between the patient subgroups (p&lt;.0001 and p&lt;.05, respectively, Table 3).</a:t>
            </a:r>
          </a:p>
          <a:p>
            <a:pPr marL="534147" indent="-534147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Mean scores for the generic quality of life instrument, DLQI, were similar across subgroups (p&gt;.2, Table 3) </a:t>
            </a: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9151F45F-1037-193D-2C00-A39D89E86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770512"/>
              </p:ext>
            </p:extLst>
          </p:nvPr>
        </p:nvGraphicFramePr>
        <p:xfrm>
          <a:off x="133969" y="13597025"/>
          <a:ext cx="11243754" cy="69209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30725">
                  <a:extLst>
                    <a:ext uri="{9D8B030D-6E8A-4147-A177-3AD203B41FA5}">
                      <a16:colId xmlns:a16="http://schemas.microsoft.com/office/drawing/2014/main" val="3706923936"/>
                    </a:ext>
                  </a:extLst>
                </a:gridCol>
                <a:gridCol w="1797870">
                  <a:extLst>
                    <a:ext uri="{9D8B030D-6E8A-4147-A177-3AD203B41FA5}">
                      <a16:colId xmlns:a16="http://schemas.microsoft.com/office/drawing/2014/main" val="49271880"/>
                    </a:ext>
                  </a:extLst>
                </a:gridCol>
                <a:gridCol w="1416967">
                  <a:extLst>
                    <a:ext uri="{9D8B030D-6E8A-4147-A177-3AD203B41FA5}">
                      <a16:colId xmlns:a16="http://schemas.microsoft.com/office/drawing/2014/main" val="1496025039"/>
                    </a:ext>
                  </a:extLst>
                </a:gridCol>
                <a:gridCol w="1878121">
                  <a:extLst>
                    <a:ext uri="{9D8B030D-6E8A-4147-A177-3AD203B41FA5}">
                      <a16:colId xmlns:a16="http://schemas.microsoft.com/office/drawing/2014/main" val="2556645742"/>
                    </a:ext>
                  </a:extLst>
                </a:gridCol>
                <a:gridCol w="2214603">
                  <a:extLst>
                    <a:ext uri="{9D8B030D-6E8A-4147-A177-3AD203B41FA5}">
                      <a16:colId xmlns:a16="http://schemas.microsoft.com/office/drawing/2014/main" val="1181352383"/>
                    </a:ext>
                  </a:extLst>
                </a:gridCol>
                <a:gridCol w="1405468">
                  <a:extLst>
                    <a:ext uri="{9D8B030D-6E8A-4147-A177-3AD203B41FA5}">
                      <a16:colId xmlns:a16="http://schemas.microsoft.com/office/drawing/2014/main" val="7783245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>
                          <a:solidFill>
                            <a:schemeClr val="tx1"/>
                          </a:solidFill>
                          <a:effectLst/>
                        </a:rPr>
                        <a:t> Characteristic</a:t>
                      </a:r>
                      <a:endParaRPr lang="en-US" sz="2000" b="1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>
                          <a:solidFill>
                            <a:schemeClr val="tx1"/>
                          </a:solidFill>
                          <a:effectLst/>
                        </a:rPr>
                        <a:t>SALT 1-20</a:t>
                      </a:r>
                      <a:br>
                        <a:rPr lang="en-US" sz="2000" b="1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b="1" kern="0">
                          <a:solidFill>
                            <a:schemeClr val="tx1"/>
                          </a:solidFill>
                          <a:effectLst/>
                        </a:rPr>
                        <a:t>(N=82)  </a:t>
                      </a:r>
                      <a:endParaRPr lang="en-US" sz="2000" b="1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>
                          <a:solidFill>
                            <a:schemeClr val="tx1"/>
                          </a:solidFill>
                          <a:effectLst/>
                        </a:rPr>
                        <a:t>SALT 21-49</a:t>
                      </a:r>
                      <a:br>
                        <a:rPr lang="en-US" sz="2000" b="1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b="1" kern="0">
                          <a:solidFill>
                            <a:schemeClr val="tx1"/>
                          </a:solidFill>
                          <a:effectLst/>
                        </a:rPr>
                        <a:t>(N=27)  </a:t>
                      </a:r>
                      <a:endParaRPr lang="en-US" sz="2000" b="1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>
                          <a:solidFill>
                            <a:schemeClr val="tx1"/>
                          </a:solidFill>
                          <a:effectLst/>
                        </a:rPr>
                        <a:t>SALT 50-100</a:t>
                      </a:r>
                      <a:br>
                        <a:rPr lang="en-US" sz="2000" b="1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b="1" kern="0">
                          <a:solidFill>
                            <a:schemeClr val="tx1"/>
                          </a:solidFill>
                          <a:effectLst/>
                        </a:rPr>
                        <a:t>(N=32)  </a:t>
                      </a:r>
                      <a:endParaRPr lang="en-US" sz="2000" b="1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P-value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SALT 1-20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vs SALT 50-100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>
                          <a:solidFill>
                            <a:schemeClr val="tx1"/>
                          </a:solidFill>
                          <a:effectLst/>
                        </a:rPr>
                        <a:t>All participants</a:t>
                      </a:r>
                      <a:br>
                        <a:rPr lang="en-US" sz="2000" b="1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b="1" kern="0">
                          <a:solidFill>
                            <a:schemeClr val="tx1"/>
                          </a:solidFill>
                          <a:effectLst/>
                        </a:rPr>
                        <a:t>(N=141)  </a:t>
                      </a:r>
                      <a:endParaRPr lang="en-US" sz="2000" b="1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05267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Adult Age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Mean (SD)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Median (n)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Min - Max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39.8 (15.7)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43.5 (78)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18.0 - 79.0  </a:t>
                      </a:r>
                      <a:endParaRPr lang="en-US" sz="2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43.5 (18.3)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42.0 (25)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18.0 - 76.0  </a:t>
                      </a:r>
                      <a:endParaRPr lang="en-US" sz="2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50.7 (15.0)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50.0 (31)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20.0 - 76.0  </a:t>
                      </a:r>
                      <a:endParaRPr lang="en-US" sz="2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0.0037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43.0 (16.5)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45.0 (134)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18.0 - 79.0  </a:t>
                      </a:r>
                      <a:endParaRPr lang="en-US" sz="2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64176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 Sex, n (%)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     Male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     Female  </a:t>
                      </a:r>
                      <a:endParaRPr lang="en-US" sz="2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35 (42.7%)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47 (57.3%)  </a:t>
                      </a:r>
                      <a:endParaRPr lang="en-US" sz="2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9 (33.3%)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18 (66.7%)  </a:t>
                      </a:r>
                      <a:endParaRPr lang="en-US" sz="2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10 (31.3%)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22 (68.8%)  </a:t>
                      </a:r>
                      <a:endParaRPr lang="en-US" sz="2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0.2639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54 (38.3%)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87 (61.7%)  </a:t>
                      </a:r>
                      <a:endParaRPr lang="en-US" sz="2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27941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Race ethnicity, n (%)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NH White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NH Black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NH Asian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Hispanic/Latino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Other/Not Reported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47 (57.3%)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3 (3.7%)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3 (3.7%)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7 (8.5%)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22 (26.8%)  </a:t>
                      </a:r>
                      <a:endParaRPr lang="en-US" sz="2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24 (88.9%)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0 (0.0%)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0 (0.0%)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2 (7.4%)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1 (3.7%)  </a:t>
                      </a:r>
                      <a:endParaRPr lang="en-US" sz="2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24 (75.0%)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2 (6.3%)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1 (3.1%)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1 (3.1%)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4 (12.5%)  </a:t>
                      </a:r>
                      <a:endParaRPr lang="en-US" sz="2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 0.3402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95 (67.4%)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5 (3.5%)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4 (2.8%)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10 (7.1%)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</a:rPr>
                        <a:t>27 (19.1%)  </a:t>
                      </a:r>
                      <a:endParaRPr lang="en-US" sz="20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830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Region, n (%)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n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United States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Canada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 (82.9%)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(17.1%)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(96.3%)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(3.7%)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 (90.6%) </a:t>
                      </a:r>
                      <a:b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(9.4%)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0.3019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br>
                        <a:rPr lang="en-US" sz="20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 dirty="0">
                          <a:solidFill>
                            <a:schemeClr val="tx1"/>
                          </a:solidFill>
                          <a:effectLst/>
                        </a:rPr>
                        <a:t>141 </a:t>
                      </a:r>
                      <a:br>
                        <a:rPr lang="en-US" sz="20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 dirty="0">
                          <a:solidFill>
                            <a:schemeClr val="tx1"/>
                          </a:solidFill>
                          <a:effectLst/>
                        </a:rPr>
                        <a:t>123 (87.2%) </a:t>
                      </a:r>
                      <a:br>
                        <a:rPr lang="en-US" sz="20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 kern="0" dirty="0">
                          <a:solidFill>
                            <a:schemeClr val="tx1"/>
                          </a:solidFill>
                          <a:effectLst/>
                        </a:rPr>
                        <a:t>18 (12.8%)  </a:t>
                      </a:r>
                      <a:endParaRPr lang="en-US" sz="20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607412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57A6A159-4617-9FCF-CA65-AFD8E682E3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414312"/>
              </p:ext>
            </p:extLst>
          </p:nvPr>
        </p:nvGraphicFramePr>
        <p:xfrm>
          <a:off x="11957799" y="4532210"/>
          <a:ext cx="12090354" cy="14604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35104">
                  <a:extLst>
                    <a:ext uri="{9D8B030D-6E8A-4147-A177-3AD203B41FA5}">
                      <a16:colId xmlns:a16="http://schemas.microsoft.com/office/drawing/2014/main" val="2945914649"/>
                    </a:ext>
                  </a:extLst>
                </a:gridCol>
                <a:gridCol w="1196207">
                  <a:extLst>
                    <a:ext uri="{9D8B030D-6E8A-4147-A177-3AD203B41FA5}">
                      <a16:colId xmlns:a16="http://schemas.microsoft.com/office/drawing/2014/main" val="2784938648"/>
                    </a:ext>
                  </a:extLst>
                </a:gridCol>
                <a:gridCol w="2293858">
                  <a:extLst>
                    <a:ext uri="{9D8B030D-6E8A-4147-A177-3AD203B41FA5}">
                      <a16:colId xmlns:a16="http://schemas.microsoft.com/office/drawing/2014/main" val="3428097128"/>
                    </a:ext>
                  </a:extLst>
                </a:gridCol>
                <a:gridCol w="1917290">
                  <a:extLst>
                    <a:ext uri="{9D8B030D-6E8A-4147-A177-3AD203B41FA5}">
                      <a16:colId xmlns:a16="http://schemas.microsoft.com/office/drawing/2014/main" val="126096185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276261820"/>
                    </a:ext>
                  </a:extLst>
                </a:gridCol>
                <a:gridCol w="1719095">
                  <a:extLst>
                    <a:ext uri="{9D8B030D-6E8A-4147-A177-3AD203B41FA5}">
                      <a16:colId xmlns:a16="http://schemas.microsoft.com/office/drawing/2014/main" val="615578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Characteristic  </a:t>
                      </a:r>
                      <a:endParaRPr lang="en-US" sz="1800" b="1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SALT 1-20</a:t>
                      </a:r>
                      <a:b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(N=82)  </a:t>
                      </a:r>
                      <a:endParaRPr lang="en-US" sz="1800" b="1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SALT 21-49</a:t>
                      </a:r>
                      <a:b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(N=27)  </a:t>
                      </a:r>
                      <a:endParaRPr lang="en-US" sz="1800" b="1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SALT 50-100</a:t>
                      </a:r>
                      <a:b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(N=32)  </a:t>
                      </a:r>
                      <a:endParaRPr lang="en-US" sz="1800" b="1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P-value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SALT 1-20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vs SAT 50-100</a:t>
                      </a:r>
                      <a:endParaRPr lang="en-US" sz="1800" b="1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 participants</a:t>
                      </a:r>
                      <a:b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(N=141)  </a:t>
                      </a:r>
                      <a:endParaRPr lang="en-US" sz="1800" b="1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62453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MCS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Mean (SD)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Median (n)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Min - Max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44.2 (11.3)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46.7 (82)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13.1 - 63.2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42.8 (14.5)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46.6 (27)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13.3 - 65.5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46.3 (11.0)</a:t>
                      </a:r>
                      <a:b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48.5 (32)</a:t>
                      </a:r>
                      <a:b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16.6 - 61.0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0.3268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44.4 (11.9)</a:t>
                      </a:r>
                      <a:b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47.1 (141)</a:t>
                      </a:r>
                      <a:b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13.1 - 65.5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88334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PCS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Mean (SD)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Median (n)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Min - Max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54.3 (8.7)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56.6 (82)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27.5 - 69.0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52.0 (11.0)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56.6 (27)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21.3 - 64.1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50.9 (8.7)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52.4 (32)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19.8 - 61.4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0.0119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53.1 (9.3)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55.4 (141)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19.8 - 69.0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2860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Physical Function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Mean (SD)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Median (n)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Min - Max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87.7 (25.0)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 (82)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89.8 (16.6)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 (27)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86.2 (19.7)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90.0 (32)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0.0071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87.8 (22.4)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 (141)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61446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Vitality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Mean (SD)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Median (n)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Min - Max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51.3 (19.6)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55.0 (82)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0.0 - 95.0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51.1 (23.4)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50.0 (27)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0.0 - 90.0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49.8 (21.5)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50.0 (32)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10.0 - 90.0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0.6485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51.0 (20.7)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55.0 (141)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0.0 - 95.0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19653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Bodily Pain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Mean (SD)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Median (n)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Min - Max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78.9 (25.6)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84.0 (82)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68.1 (29.1)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74.0 (27)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77.2 (23.9)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84.0 (32)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0.6310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76.4 (26.1)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84.0 (141)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6009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General Health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Mean (SD)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Median (n)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Min - Max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68.8 (19.7)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72.0 (82)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64.2 (25.7)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72.0 (27)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63.4 (21.3)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69.5 (32)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0.2957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66.7 (21.3)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72.0 (141)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6499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Physical Role Function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Mean (SD)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Median (n)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Min - Max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86.6 (30.2)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 (82)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75.0 (39.2)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 (27)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73.4 (41.1)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 (32)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0.1609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81.4 (35.0)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 (141)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67834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Emotional Role Function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Mean (SD)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Median (n)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Min - Max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69.5 (40.0)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 (82)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67.9 (41.8)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 (27)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81.3 (33.8)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 (32)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0.1366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71.9 (39.1)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 (141)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82719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Social Role Function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Mean (SD)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Median (n)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Min - Max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80.3 (22.9)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87.5 (82)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71.3 (27.5)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75.0 (27)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12.5 - 100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74.6 (19.4)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75.0 (32)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0.0751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77.3 (23.3)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75.0 (141)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32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Mental Health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Mean (SD)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Median (n)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Min - Max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68.5 (17.6)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72.0 (82)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65.9 (22.1)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68.0 (27)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71.0 (19.0)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74.0 (32)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0.3707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68.6 (18.7)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72.0 (141)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16.0 - 100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1394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Utility index SF-6D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Mean (SD)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Median (n)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Min - Max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0.8 (0.1)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0.8 (82)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0.4 - 1.0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0.7 (0.2)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0.7 (27)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0.5 - 1.0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0.7 (0.1)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0.7 (32)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0.6 - 1.0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0.4489</a:t>
                      </a:r>
                      <a:r>
                        <a:rPr lang="en-US" sz="90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US" sz="11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b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0.8 (0.1)</a:t>
                      </a:r>
                      <a:b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0.7 (141)</a:t>
                      </a:r>
                      <a:b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0.4 - 1.0  </a:t>
                      </a:r>
                      <a:endParaRPr lang="en-US" sz="1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1778178"/>
                  </a:ext>
                </a:extLst>
              </a:tr>
            </a:tbl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455D3451-D40E-5A91-487E-6E0A26FB6BE0}"/>
              </a:ext>
            </a:extLst>
          </p:cNvPr>
          <p:cNvSpPr txBox="1"/>
          <p:nvPr/>
        </p:nvSpPr>
        <p:spPr>
          <a:xfrm>
            <a:off x="25109172" y="4116212"/>
            <a:ext cx="14390540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/>
              <a:t>Table 3. Clinician-Reported Outcomes enrollment by SALT score class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6306ACA-A0C5-7210-CF25-91829533516E}"/>
              </a:ext>
            </a:extLst>
          </p:cNvPr>
          <p:cNvSpPr txBox="1"/>
          <p:nvPr/>
        </p:nvSpPr>
        <p:spPr>
          <a:xfrm>
            <a:off x="25160334" y="14707129"/>
            <a:ext cx="11977603" cy="2010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b="1"/>
              <a:t>Conclusion</a:t>
            </a:r>
          </a:p>
          <a:p>
            <a:pPr marL="457200" marR="0" indent="-457200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 this real-world cohort, generic QoL instruments, namely the SF-36 and DLQI, did not capture differences in the underlying health-related QoL burden in AA patients with differing disease severity.</a:t>
            </a:r>
          </a:p>
          <a:p>
            <a:pPr marL="457200" marR="0" indent="-457200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Such differences were clear when HRQoL was measured for AA patients with mild hair loss AAPPO.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EAE52E9-6F9D-3871-A41E-ED8125A29193}"/>
              </a:ext>
            </a:extLst>
          </p:cNvPr>
          <p:cNvSpPr txBox="1"/>
          <p:nvPr/>
        </p:nvSpPr>
        <p:spPr>
          <a:xfrm>
            <a:off x="25113379" y="16715704"/>
            <a:ext cx="1197760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/>
              <a:t>References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/>
              <a:t>Lloyd, A., et al. (2024). "Psychometric Properties of the EQ-5D-5L in Patients with Alopecia Areata." PharmacoEconomics - Open 8(5): 715-725.</a:t>
            </a:r>
          </a:p>
          <a:p>
            <a:endParaRPr lang="en-US" sz="1600"/>
          </a:p>
        </p:txBody>
      </p:sp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0183D84B-B0CA-62E1-2D12-281CFF40D3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850352"/>
              </p:ext>
            </p:extLst>
          </p:nvPr>
        </p:nvGraphicFramePr>
        <p:xfrm>
          <a:off x="25185835" y="4532210"/>
          <a:ext cx="11875900" cy="62287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63055">
                  <a:extLst>
                    <a:ext uri="{9D8B030D-6E8A-4147-A177-3AD203B41FA5}">
                      <a16:colId xmlns:a16="http://schemas.microsoft.com/office/drawing/2014/main" val="3241900712"/>
                    </a:ext>
                  </a:extLst>
                </a:gridCol>
                <a:gridCol w="1682829">
                  <a:extLst>
                    <a:ext uri="{9D8B030D-6E8A-4147-A177-3AD203B41FA5}">
                      <a16:colId xmlns:a16="http://schemas.microsoft.com/office/drawing/2014/main" val="759473825"/>
                    </a:ext>
                  </a:extLst>
                </a:gridCol>
                <a:gridCol w="1759326">
                  <a:extLst>
                    <a:ext uri="{9D8B030D-6E8A-4147-A177-3AD203B41FA5}">
                      <a16:colId xmlns:a16="http://schemas.microsoft.com/office/drawing/2014/main" val="564296579"/>
                    </a:ext>
                  </a:extLst>
                </a:gridCol>
                <a:gridCol w="1592826">
                  <a:extLst>
                    <a:ext uri="{9D8B030D-6E8A-4147-A177-3AD203B41FA5}">
                      <a16:colId xmlns:a16="http://schemas.microsoft.com/office/drawing/2014/main" val="4172489813"/>
                    </a:ext>
                  </a:extLst>
                </a:gridCol>
                <a:gridCol w="2539490">
                  <a:extLst>
                    <a:ext uri="{9D8B030D-6E8A-4147-A177-3AD203B41FA5}">
                      <a16:colId xmlns:a16="http://schemas.microsoft.com/office/drawing/2014/main" val="288613961"/>
                    </a:ext>
                  </a:extLst>
                </a:gridCol>
                <a:gridCol w="1338374">
                  <a:extLst>
                    <a:ext uri="{9D8B030D-6E8A-4147-A177-3AD203B41FA5}">
                      <a16:colId xmlns:a16="http://schemas.microsoft.com/office/drawing/2014/main" val="39610488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Characteristic</a:t>
                      </a:r>
                      <a:endParaRPr lang="en-US" sz="1800" b="1" ker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SALT 1-20</a:t>
                      </a:r>
                      <a:b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(N=82)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SALT 21-49</a:t>
                      </a:r>
                      <a:b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(N=27)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SALT 50-100</a:t>
                      </a:r>
                      <a:b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(N=32)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P-value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SALT 1-20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vs SALT 50-100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participants</a:t>
                      </a:r>
                      <a:b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1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(N=141)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5114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AAPPO-Hair loss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    Mean (SD)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    Median (n)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    Min - Max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3.1 (2.1)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2.5 (80)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0.0 - 10.0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5.2 (3.7)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4.0 (21)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2.0 - 13.0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7.0 (3.4)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8.0 (13)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2.0 - 12.0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0.0001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4.0 (2.9)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3.0 (114)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0.0 - 13.0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21435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AAPPO-Emotional symptoms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    Mean (SD)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    Median (n)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    Min - Max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8.1 (5.0)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8.0 (81)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0.0 - 16.0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9.2 (4.7)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9.0 (27)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2.0 - 16.0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10.0 (4.0)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10.0 (32)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1.0 - 16.0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0.0608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8.8 (4.7)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9.0 (140)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0.0 - 16.0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05711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AAPPO-Activity limitation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    Mean (SD)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    Median (n)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    Min - Max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1.3 (2.2)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0.0 (80)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0.0 - 9.0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1.7 (2.7)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0.0 (27)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0.0 - 9.0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2.4 (2.9)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1.0 (32)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0.0 - 9.0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0.0120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1.6 (2.5)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0.0 (139)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0.0 - 9.0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23069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 DLQI: Dermatology Life Quality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 Index</a:t>
                      </a:r>
                      <a:b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     Mean (SD)</a:t>
                      </a:r>
                      <a:b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     Median (n)</a:t>
                      </a:r>
                      <a:b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     Min - Max  </a:t>
                      </a:r>
                      <a:endParaRPr lang="en-US" sz="18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3.2 (3.6)</a:t>
                      </a:r>
                      <a:b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2.0 (79)</a:t>
                      </a:r>
                      <a:b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0.0 - 20.0  </a:t>
                      </a:r>
                      <a:endParaRPr lang="en-US" sz="18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4.7 (5.6)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2.0 (26)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0.0 - 18.0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3.7 (3.0)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3.0 (32)</a:t>
                      </a:r>
                      <a:b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>
                          <a:solidFill>
                            <a:schemeClr val="tx1"/>
                          </a:solidFill>
                          <a:effectLst/>
                        </a:rPr>
                        <a:t>0.0 - 10.0  </a:t>
                      </a:r>
                      <a:endParaRPr lang="en-US" sz="18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0.2460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3.6 (3.9)</a:t>
                      </a:r>
                      <a:b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2.0 (137)</a:t>
                      </a:r>
                      <a:b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kern="0" dirty="0">
                          <a:solidFill>
                            <a:schemeClr val="tx1"/>
                          </a:solidFill>
                          <a:effectLst/>
                        </a:rPr>
                        <a:t>0.0 - 20.0  </a:t>
                      </a:r>
                      <a:endParaRPr lang="en-US" sz="18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918113"/>
                  </a:ext>
                </a:extLst>
              </a:tr>
            </a:tbl>
          </a:graphicData>
        </a:graphic>
      </p:graphicFrame>
      <p:sp>
        <p:nvSpPr>
          <p:cNvPr id="46" name="TextBox 45">
            <a:extLst>
              <a:ext uri="{FF2B5EF4-FFF2-40B4-BE49-F238E27FC236}">
                <a16:creationId xmlns:a16="http://schemas.microsoft.com/office/drawing/2014/main" id="{99C7016F-4551-DFAD-979D-EA2A4F32059A}"/>
              </a:ext>
            </a:extLst>
          </p:cNvPr>
          <p:cNvSpPr txBox="1"/>
          <p:nvPr/>
        </p:nvSpPr>
        <p:spPr>
          <a:xfrm>
            <a:off x="7274970" y="3389379"/>
            <a:ext cx="14390540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/>
              <a:t>Table 3. Patient-Reported Outcomes enrollment by SALT score class </a:t>
            </a:r>
          </a:p>
        </p:txBody>
      </p:sp>
    </p:spTree>
    <p:extLst>
      <p:ext uri="{BB962C8B-B14F-4D97-AF65-F5344CB8AC3E}">
        <p14:creationId xmlns:p14="http://schemas.microsoft.com/office/powerpoint/2010/main" val="129189258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Theme1">
  <a:themeElements>
    <a:clrScheme name="Target RWE">
      <a:dk1>
        <a:srgbClr val="003A5D"/>
      </a:dk1>
      <a:lt1>
        <a:srgbClr val="FFFFFF"/>
      </a:lt1>
      <a:dk2>
        <a:srgbClr val="E0592B"/>
      </a:dk2>
      <a:lt2>
        <a:srgbClr val="898B8E"/>
      </a:lt2>
      <a:accent1>
        <a:srgbClr val="DE8B05"/>
      </a:accent1>
      <a:accent2>
        <a:srgbClr val="009BDF"/>
      </a:accent2>
      <a:accent3>
        <a:srgbClr val="9BAE89"/>
      </a:accent3>
      <a:accent4>
        <a:srgbClr val="D7D2C5"/>
      </a:accent4>
      <a:accent5>
        <a:srgbClr val="003A5D"/>
      </a:accent5>
      <a:accent6>
        <a:srgbClr val="E0592B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8088FAD-5D24-4030-A677-DD290628627F}" vid="{F3E6D549-8A51-4AE3-B929-60EC220A1E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87c503-c26d-4369-a226-a4b56e173b97" xsi:nil="true"/>
    <lcf76f155ced4ddcb4097134ff3c332f xmlns="a631a52e-0687-4e25-8ae3-857eb6217456">
      <Terms xmlns="http://schemas.microsoft.com/office/infopath/2007/PartnerControls"/>
    </lcf76f155ced4ddcb4097134ff3c332f>
    <SharedWithUsers xmlns="ef87c503-c26d-4369-a226-a4b56e173b97">
      <UserInfo>
        <DisplayName>Julie Mallory Crawford</DisplayName>
        <AccountId>3</AccountId>
        <AccountType/>
      </UserInfo>
      <UserInfo>
        <DisplayName>Allie Crimmins</DisplayName>
        <AccountId>28</AccountId>
        <AccountType/>
      </UserInfo>
      <UserInfo>
        <DisplayName>Keith Knapp</DisplayName>
        <AccountId>27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71F8585198D848A058BFDD805A84C9" ma:contentTypeVersion="16" ma:contentTypeDescription="Create a new document." ma:contentTypeScope="" ma:versionID="b114492c51aab2877b4e9e4600a9f86f">
  <xsd:schema xmlns:xsd="http://www.w3.org/2001/XMLSchema" xmlns:xs="http://www.w3.org/2001/XMLSchema" xmlns:p="http://schemas.microsoft.com/office/2006/metadata/properties" xmlns:ns2="a631a52e-0687-4e25-8ae3-857eb6217456" xmlns:ns3="ef87c503-c26d-4369-a226-a4b56e173b97" targetNamespace="http://schemas.microsoft.com/office/2006/metadata/properties" ma:root="true" ma:fieldsID="e2577934f1cd1f5c44a1bb4fb21edd70" ns2:_="" ns3:_="">
    <xsd:import namespace="a631a52e-0687-4e25-8ae3-857eb6217456"/>
    <xsd:import namespace="ef87c503-c26d-4369-a226-a4b56e173b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31a52e-0687-4e25-8ae3-857eb62174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8a04fd26-89bf-4f2c-aee1-9f625746d5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87c503-c26d-4369-a226-a4b56e173b9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520c270-2dc5-4233-aa97-725ce6ed3b4c}" ma:internalName="TaxCatchAll" ma:showField="CatchAllData" ma:web="ef87c503-c26d-4369-a226-a4b56e173b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EA6F45-4BBA-42D5-885C-3F019E695CC0}">
  <ds:schemaRefs>
    <ds:schemaRef ds:uri="a631a52e-0687-4e25-8ae3-857eb6217456"/>
    <ds:schemaRef ds:uri="ef87c503-c26d-4369-a226-a4b56e173b9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A2C7FD9-D009-4538-A852-17F08870F12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BCFF10-0CDC-422A-9E49-578C7D41136F}">
  <ds:schemaRefs>
    <ds:schemaRef ds:uri="a631a52e-0687-4e25-8ae3-857eb6217456"/>
    <ds:schemaRef ds:uri="ef87c503-c26d-4369-a226-a4b56e173b9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32</TotalTime>
  <Words>2642</Words>
  <Application>Microsoft Office PowerPoint</Application>
  <PresentationFormat>Custom</PresentationFormat>
  <Paragraphs>186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Times New Roman</vt:lpstr>
      <vt:lpstr>Verdana</vt:lpstr>
      <vt:lpstr>Theme1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Kayla Slake</dc:creator>
  <cp:lastModifiedBy>Keith Knapp</cp:lastModifiedBy>
  <cp:revision>1</cp:revision>
  <dcterms:created xsi:type="dcterms:W3CDTF">2019-09-23T13:33:51Z</dcterms:created>
  <dcterms:modified xsi:type="dcterms:W3CDTF">2024-10-02T18:57:28Z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0edc1ed-6247-4f4d-ab96-0264ff4df0f9_Enabled">
    <vt:lpwstr>true</vt:lpwstr>
  </property>
  <property fmtid="{D5CDD505-2E9C-101B-9397-08002B2CF9AE}" pid="3" name="MSIP_Label_c0edc1ed-6247-4f4d-ab96-0264ff4df0f9_SetDate">
    <vt:lpwstr>2022-09-13T19:21:28Z</vt:lpwstr>
  </property>
  <property fmtid="{D5CDD505-2E9C-101B-9397-08002B2CF9AE}" pid="4" name="MSIP_Label_c0edc1ed-6247-4f4d-ab96-0264ff4df0f9_Method">
    <vt:lpwstr>Standard</vt:lpwstr>
  </property>
  <property fmtid="{D5CDD505-2E9C-101B-9397-08002B2CF9AE}" pid="5" name="MSIP_Label_c0edc1ed-6247-4f4d-ab96-0264ff4df0f9_Name">
    <vt:lpwstr>General</vt:lpwstr>
  </property>
  <property fmtid="{D5CDD505-2E9C-101B-9397-08002B2CF9AE}" pid="6" name="MSIP_Label_c0edc1ed-6247-4f4d-ab96-0264ff4df0f9_SiteId">
    <vt:lpwstr>d09f6c48-46d2-41f3-8099-3e0f7df7a48e</vt:lpwstr>
  </property>
  <property fmtid="{D5CDD505-2E9C-101B-9397-08002B2CF9AE}" pid="7" name="MSIP_Label_c0edc1ed-6247-4f4d-ab96-0264ff4df0f9_ActionId">
    <vt:lpwstr>b00d6ef1-f5c5-4700-ab48-cc9b828d8b42</vt:lpwstr>
  </property>
  <property fmtid="{D5CDD505-2E9C-101B-9397-08002B2CF9AE}" pid="8" name="MSIP_Label_c0edc1ed-6247-4f4d-ab96-0264ff4df0f9_ContentBits">
    <vt:lpwstr>0</vt:lpwstr>
  </property>
  <property fmtid="{D5CDD505-2E9C-101B-9397-08002B2CF9AE}" pid="9" name="ContentTypeId">
    <vt:lpwstr>0x0101002D71F8585198D848A058BFDD805A84C9</vt:lpwstr>
  </property>
  <property fmtid="{D5CDD505-2E9C-101B-9397-08002B2CF9AE}" pid="10" name="MediaServiceImageTags">
    <vt:lpwstr/>
  </property>
</Properties>
</file>