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handoutMasterIdLst>
    <p:handoutMasterId r:id="rId4"/>
  </p:handoutMasterIdLst>
  <p:sldIdLst>
    <p:sldId id="256" r:id="rId2"/>
  </p:sldIdLst>
  <p:sldSz cx="51206400" cy="28800425"/>
  <p:notesSz cx="6858000" cy="9144000"/>
  <p:defaultTextStyle>
    <a:defPPr>
      <a:defRPr lang="en-US"/>
    </a:defPPr>
    <a:lvl1pPr algn="l" defTabSz="2191347" rtl="0" eaLnBrk="0" fontAlgn="base" hangingPunct="0">
      <a:spcBef>
        <a:spcPct val="0"/>
      </a:spcBef>
      <a:spcAft>
        <a:spcPct val="0"/>
      </a:spcAft>
      <a:defRPr sz="8575" kern="1200">
        <a:solidFill>
          <a:schemeClr val="tx1"/>
        </a:solidFill>
        <a:latin typeface="Arial" panose="020B0604020202020204" pitchFamily="34" charset="0"/>
        <a:ea typeface="+mn-ea"/>
        <a:cs typeface="Arial" panose="020B0604020202020204" pitchFamily="34" charset="0"/>
      </a:defRPr>
    </a:lvl1pPr>
    <a:lvl2pPr marL="2191347" indent="-1391464" algn="l" defTabSz="2191347" rtl="0" eaLnBrk="0" fontAlgn="base" hangingPunct="0">
      <a:spcBef>
        <a:spcPct val="0"/>
      </a:spcBef>
      <a:spcAft>
        <a:spcPct val="0"/>
      </a:spcAft>
      <a:defRPr sz="8575" kern="1200">
        <a:solidFill>
          <a:schemeClr val="tx1"/>
        </a:solidFill>
        <a:latin typeface="Arial" panose="020B0604020202020204" pitchFamily="34" charset="0"/>
        <a:ea typeface="+mn-ea"/>
        <a:cs typeface="Arial" panose="020B0604020202020204" pitchFamily="34" charset="0"/>
      </a:defRPr>
    </a:lvl2pPr>
    <a:lvl3pPr marL="4385472" indent="-2785704" algn="l" defTabSz="2191347" rtl="0" eaLnBrk="0" fontAlgn="base" hangingPunct="0">
      <a:spcBef>
        <a:spcPct val="0"/>
      </a:spcBef>
      <a:spcAft>
        <a:spcPct val="0"/>
      </a:spcAft>
      <a:defRPr sz="8575" kern="1200">
        <a:solidFill>
          <a:schemeClr val="tx1"/>
        </a:solidFill>
        <a:latin typeface="Arial" panose="020B0604020202020204" pitchFamily="34" charset="0"/>
        <a:ea typeface="+mn-ea"/>
        <a:cs typeface="Arial" panose="020B0604020202020204" pitchFamily="34" charset="0"/>
      </a:defRPr>
    </a:lvl3pPr>
    <a:lvl4pPr marL="6579593" indent="-4179944" algn="l" defTabSz="2191347" rtl="0" eaLnBrk="0" fontAlgn="base" hangingPunct="0">
      <a:spcBef>
        <a:spcPct val="0"/>
      </a:spcBef>
      <a:spcAft>
        <a:spcPct val="0"/>
      </a:spcAft>
      <a:defRPr sz="8575" kern="1200">
        <a:solidFill>
          <a:schemeClr val="tx1"/>
        </a:solidFill>
        <a:latin typeface="Arial" panose="020B0604020202020204" pitchFamily="34" charset="0"/>
        <a:ea typeface="+mn-ea"/>
        <a:cs typeface="Arial" panose="020B0604020202020204" pitchFamily="34" charset="0"/>
      </a:defRPr>
    </a:lvl4pPr>
    <a:lvl5pPr marL="8773717" indent="-5574184" algn="l" defTabSz="2191347" rtl="0" eaLnBrk="0" fontAlgn="base" hangingPunct="0">
      <a:spcBef>
        <a:spcPct val="0"/>
      </a:spcBef>
      <a:spcAft>
        <a:spcPct val="0"/>
      </a:spcAft>
      <a:defRPr sz="8575" kern="1200">
        <a:solidFill>
          <a:schemeClr val="tx1"/>
        </a:solidFill>
        <a:latin typeface="Arial" panose="020B0604020202020204" pitchFamily="34" charset="0"/>
        <a:ea typeface="+mn-ea"/>
        <a:cs typeface="Arial" panose="020B0604020202020204" pitchFamily="34" charset="0"/>
      </a:defRPr>
    </a:lvl5pPr>
    <a:lvl6pPr marL="3999414" algn="l" defTabSz="1599766" rtl="0" eaLnBrk="1" latinLnBrk="0" hangingPunct="1">
      <a:defRPr sz="8575" kern="1200">
        <a:solidFill>
          <a:schemeClr val="tx1"/>
        </a:solidFill>
        <a:latin typeface="Arial" panose="020B0604020202020204" pitchFamily="34" charset="0"/>
        <a:ea typeface="+mn-ea"/>
        <a:cs typeface="Arial" panose="020B0604020202020204" pitchFamily="34" charset="0"/>
      </a:defRPr>
    </a:lvl6pPr>
    <a:lvl7pPr marL="4799297" algn="l" defTabSz="1599766" rtl="0" eaLnBrk="1" latinLnBrk="0" hangingPunct="1">
      <a:defRPr sz="8575" kern="1200">
        <a:solidFill>
          <a:schemeClr val="tx1"/>
        </a:solidFill>
        <a:latin typeface="Arial" panose="020B0604020202020204" pitchFamily="34" charset="0"/>
        <a:ea typeface="+mn-ea"/>
        <a:cs typeface="Arial" panose="020B0604020202020204" pitchFamily="34" charset="0"/>
      </a:defRPr>
    </a:lvl7pPr>
    <a:lvl8pPr marL="5599180" algn="l" defTabSz="1599766" rtl="0" eaLnBrk="1" latinLnBrk="0" hangingPunct="1">
      <a:defRPr sz="8575" kern="1200">
        <a:solidFill>
          <a:schemeClr val="tx1"/>
        </a:solidFill>
        <a:latin typeface="Arial" panose="020B0604020202020204" pitchFamily="34" charset="0"/>
        <a:ea typeface="+mn-ea"/>
        <a:cs typeface="Arial" panose="020B0604020202020204" pitchFamily="34" charset="0"/>
      </a:defRPr>
    </a:lvl8pPr>
    <a:lvl9pPr marL="6399062" algn="l" defTabSz="1599766" rtl="0" eaLnBrk="1" latinLnBrk="0" hangingPunct="1">
      <a:defRPr sz="8575"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9071" userDrawn="1">
          <p15:clr>
            <a:srgbClr val="A4A3A4"/>
          </p15:clr>
        </p15:guide>
        <p15:guide id="2" pos="161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A4"/>
    <a:srgbClr val="E7E7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5"/>
    <p:restoredTop sz="94684"/>
  </p:normalViewPr>
  <p:slideViewPr>
    <p:cSldViewPr snapToObjects="1">
      <p:cViewPr varScale="1">
        <p:scale>
          <a:sx n="25" d="100"/>
          <a:sy n="25" d="100"/>
        </p:scale>
        <p:origin x="732" y="72"/>
      </p:cViewPr>
      <p:guideLst>
        <p:guide orient="horz" pos="9071"/>
        <p:guide pos="1612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B7ECDA0-BF4F-4CED-A407-AD1A7CDF1474}"/>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3" name="Date Placeholder 2">
            <a:extLst>
              <a:ext uri="{FF2B5EF4-FFF2-40B4-BE49-F238E27FC236}">
                <a16:creationId xmlns:a16="http://schemas.microsoft.com/office/drawing/2014/main" id="{0C7445E2-C029-43AA-8A5A-80DA04426099}"/>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04433EB9-18D4-4D10-B023-1CDE97BB206E}" type="datetimeFigureOut">
              <a:rPr lang="en-US" altLang="en-US"/>
              <a:pPr>
                <a:defRPr/>
              </a:pPr>
              <a:t>9/17/2025</a:t>
            </a:fld>
            <a:endParaRPr lang="en-US" altLang="en-US"/>
          </a:p>
        </p:txBody>
      </p:sp>
      <p:sp>
        <p:nvSpPr>
          <p:cNvPr id="4" name="Footer Placeholder 3">
            <a:extLst>
              <a:ext uri="{FF2B5EF4-FFF2-40B4-BE49-F238E27FC236}">
                <a16:creationId xmlns:a16="http://schemas.microsoft.com/office/drawing/2014/main" id="{A780CEA8-C403-4AA4-A542-CCB0720BB1B9}"/>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5" name="Slide Number Placeholder 4">
            <a:extLst>
              <a:ext uri="{FF2B5EF4-FFF2-40B4-BE49-F238E27FC236}">
                <a16:creationId xmlns:a16="http://schemas.microsoft.com/office/drawing/2014/main" id="{6E8AA1B3-010B-4486-B908-74F2A667FB78}"/>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4AF0BC1-0F62-4E1C-8234-877B641411A3}"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CDC0F89-2F44-472A-BA96-F9C35582451C}"/>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CA" altLang="en-US"/>
          </a:p>
        </p:txBody>
      </p:sp>
      <p:sp>
        <p:nvSpPr>
          <p:cNvPr id="3" name="Date Placeholder 2">
            <a:extLst>
              <a:ext uri="{FF2B5EF4-FFF2-40B4-BE49-F238E27FC236}">
                <a16:creationId xmlns:a16="http://schemas.microsoft.com/office/drawing/2014/main" id="{14238074-E56E-45E7-8BD2-88BDDDF412DD}"/>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96138319-73C9-4317-B13C-2CC94D417B1F}" type="datetimeFigureOut">
              <a:rPr lang="en-CA" altLang="en-US"/>
              <a:pPr>
                <a:defRPr/>
              </a:pPr>
              <a:t>2025-09-17</a:t>
            </a:fld>
            <a:endParaRPr lang="en-CA" altLang="en-US"/>
          </a:p>
        </p:txBody>
      </p:sp>
      <p:sp>
        <p:nvSpPr>
          <p:cNvPr id="4" name="Slide Image Placeholder 3">
            <a:extLst>
              <a:ext uri="{FF2B5EF4-FFF2-40B4-BE49-F238E27FC236}">
                <a16:creationId xmlns:a16="http://schemas.microsoft.com/office/drawing/2014/main" id="{BC8706CB-4428-4F7E-8C45-4BC350F80D6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a:extLst>
              <a:ext uri="{FF2B5EF4-FFF2-40B4-BE49-F238E27FC236}">
                <a16:creationId xmlns:a16="http://schemas.microsoft.com/office/drawing/2014/main" id="{6A55E0F0-5DB5-46B8-806A-650AA9ED520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a:extLst>
              <a:ext uri="{FF2B5EF4-FFF2-40B4-BE49-F238E27FC236}">
                <a16:creationId xmlns:a16="http://schemas.microsoft.com/office/drawing/2014/main" id="{149CE882-BA3B-4901-BC48-0967F4B772C2}"/>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CA" altLang="en-US"/>
          </a:p>
        </p:txBody>
      </p:sp>
      <p:sp>
        <p:nvSpPr>
          <p:cNvPr id="7" name="Slide Number Placeholder 6">
            <a:extLst>
              <a:ext uri="{FF2B5EF4-FFF2-40B4-BE49-F238E27FC236}">
                <a16:creationId xmlns:a16="http://schemas.microsoft.com/office/drawing/2014/main" id="{D713D33F-A068-4708-9047-D4D0C1C0957B}"/>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200EA7C-93AA-4AB2-B504-4E92901B33E0}" type="slidenum">
              <a:rPr lang="en-CA" altLang="en-US"/>
              <a:pPr/>
              <a:t>‹#›</a:t>
            </a:fld>
            <a:endParaRPr lang="en-CA"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2100" kern="1200">
        <a:solidFill>
          <a:schemeClr val="tx1"/>
        </a:solidFill>
        <a:latin typeface="+mn-lt"/>
        <a:ea typeface="+mn-ea"/>
        <a:cs typeface="+mn-cs"/>
      </a:defRPr>
    </a:lvl1pPr>
    <a:lvl2pPr marL="799883" algn="l" rtl="0" eaLnBrk="0" fontAlgn="base" hangingPunct="0">
      <a:spcBef>
        <a:spcPct val="30000"/>
      </a:spcBef>
      <a:spcAft>
        <a:spcPct val="0"/>
      </a:spcAft>
      <a:defRPr sz="2100" kern="1200">
        <a:solidFill>
          <a:schemeClr val="tx1"/>
        </a:solidFill>
        <a:latin typeface="+mn-lt"/>
        <a:ea typeface="+mn-ea"/>
        <a:cs typeface="+mn-cs"/>
      </a:defRPr>
    </a:lvl2pPr>
    <a:lvl3pPr marL="1599766" algn="l" rtl="0" eaLnBrk="0" fontAlgn="base" hangingPunct="0">
      <a:spcBef>
        <a:spcPct val="30000"/>
      </a:spcBef>
      <a:spcAft>
        <a:spcPct val="0"/>
      </a:spcAft>
      <a:defRPr sz="2100" kern="1200">
        <a:solidFill>
          <a:schemeClr val="tx1"/>
        </a:solidFill>
        <a:latin typeface="+mn-lt"/>
        <a:ea typeface="+mn-ea"/>
        <a:cs typeface="+mn-cs"/>
      </a:defRPr>
    </a:lvl3pPr>
    <a:lvl4pPr marL="2399648" algn="l" rtl="0" eaLnBrk="0" fontAlgn="base" hangingPunct="0">
      <a:spcBef>
        <a:spcPct val="30000"/>
      </a:spcBef>
      <a:spcAft>
        <a:spcPct val="0"/>
      </a:spcAft>
      <a:defRPr sz="2100" kern="1200">
        <a:solidFill>
          <a:schemeClr val="tx1"/>
        </a:solidFill>
        <a:latin typeface="+mn-lt"/>
        <a:ea typeface="+mn-ea"/>
        <a:cs typeface="+mn-cs"/>
      </a:defRPr>
    </a:lvl4pPr>
    <a:lvl5pPr marL="3199531" algn="l" rtl="0" eaLnBrk="0" fontAlgn="base" hangingPunct="0">
      <a:spcBef>
        <a:spcPct val="30000"/>
      </a:spcBef>
      <a:spcAft>
        <a:spcPct val="0"/>
      </a:spcAft>
      <a:defRPr sz="2100" kern="1200">
        <a:solidFill>
          <a:schemeClr val="tx1"/>
        </a:solidFill>
        <a:latin typeface="+mn-lt"/>
        <a:ea typeface="+mn-ea"/>
        <a:cs typeface="+mn-cs"/>
      </a:defRPr>
    </a:lvl5pPr>
    <a:lvl6pPr marL="3999414" algn="l" defTabSz="1599766" rtl="0" eaLnBrk="1" latinLnBrk="0" hangingPunct="1">
      <a:defRPr sz="2100" kern="1200">
        <a:solidFill>
          <a:schemeClr val="tx1"/>
        </a:solidFill>
        <a:latin typeface="+mn-lt"/>
        <a:ea typeface="+mn-ea"/>
        <a:cs typeface="+mn-cs"/>
      </a:defRPr>
    </a:lvl6pPr>
    <a:lvl7pPr marL="4799297" algn="l" defTabSz="1599766" rtl="0" eaLnBrk="1" latinLnBrk="0" hangingPunct="1">
      <a:defRPr sz="2100" kern="1200">
        <a:solidFill>
          <a:schemeClr val="tx1"/>
        </a:solidFill>
        <a:latin typeface="+mn-lt"/>
        <a:ea typeface="+mn-ea"/>
        <a:cs typeface="+mn-cs"/>
      </a:defRPr>
    </a:lvl7pPr>
    <a:lvl8pPr marL="5599180" algn="l" defTabSz="1599766" rtl="0" eaLnBrk="1" latinLnBrk="0" hangingPunct="1">
      <a:defRPr sz="2100" kern="1200">
        <a:solidFill>
          <a:schemeClr val="tx1"/>
        </a:solidFill>
        <a:latin typeface="+mn-lt"/>
        <a:ea typeface="+mn-ea"/>
        <a:cs typeface="+mn-cs"/>
      </a:defRPr>
    </a:lvl8pPr>
    <a:lvl9pPr marL="6399062" algn="l" defTabSz="1599766" rtl="0" eaLnBrk="1" latinLnBrk="0" hangingPunct="1">
      <a:defRPr sz="2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D7830496-3B43-E719-8057-A1F97B00B0C8}"/>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CCA127B8-91BE-C6B9-68AF-940B945C1C9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5124" name="Slide Number Placeholder 3">
            <a:extLst>
              <a:ext uri="{FF2B5EF4-FFF2-40B4-BE49-F238E27FC236}">
                <a16:creationId xmlns:a16="http://schemas.microsoft.com/office/drawing/2014/main" id="{C3FB7450-63D0-C7D2-FE02-85D81ED6046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1B71A56-BB5E-4615-B33F-FEF9EED9183A}" type="slidenum">
              <a:rPr lang="en-CA" altLang="en-US"/>
              <a:pPr/>
              <a:t>1</a:t>
            </a:fld>
            <a:endParaRPr lang="en-CA"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8946801"/>
            <a:ext cx="43525440" cy="6173424"/>
          </a:xfrm>
        </p:spPr>
        <p:txBody>
          <a:bodyPr/>
          <a:lstStyle/>
          <a:p>
            <a:r>
              <a:rPr lang="en-US"/>
              <a:t>Click to edit Master title style</a:t>
            </a:r>
          </a:p>
        </p:txBody>
      </p:sp>
      <p:sp>
        <p:nvSpPr>
          <p:cNvPr id="3" name="Subtitle 2"/>
          <p:cNvSpPr>
            <a:spLocks noGrp="1"/>
          </p:cNvSpPr>
          <p:nvPr>
            <p:ph type="subTitle" idx="1"/>
          </p:nvPr>
        </p:nvSpPr>
        <p:spPr>
          <a:xfrm>
            <a:off x="7680960" y="16320241"/>
            <a:ext cx="35844480" cy="7360109"/>
          </a:xfrm>
        </p:spPr>
        <p:txBody>
          <a:bodyPr/>
          <a:lstStyle>
            <a:lvl1pPr marL="0" indent="0" algn="ctr">
              <a:buNone/>
              <a:defRPr>
                <a:solidFill>
                  <a:schemeClr val="tx1">
                    <a:tint val="75000"/>
                  </a:schemeClr>
                </a:solidFill>
              </a:defRPr>
            </a:lvl1pPr>
            <a:lvl2pPr marL="2194286" indent="0" algn="ctr">
              <a:buNone/>
              <a:defRPr>
                <a:solidFill>
                  <a:schemeClr val="tx1">
                    <a:tint val="75000"/>
                  </a:schemeClr>
                </a:solidFill>
              </a:defRPr>
            </a:lvl2pPr>
            <a:lvl3pPr marL="4388574" indent="0" algn="ctr">
              <a:buNone/>
              <a:defRPr>
                <a:solidFill>
                  <a:schemeClr val="tx1">
                    <a:tint val="75000"/>
                  </a:schemeClr>
                </a:solidFill>
              </a:defRPr>
            </a:lvl3pPr>
            <a:lvl4pPr marL="6582860" indent="0" algn="ctr">
              <a:buNone/>
              <a:defRPr>
                <a:solidFill>
                  <a:schemeClr val="tx1">
                    <a:tint val="75000"/>
                  </a:schemeClr>
                </a:solidFill>
              </a:defRPr>
            </a:lvl4pPr>
            <a:lvl5pPr marL="8777149" indent="0" algn="ctr">
              <a:buNone/>
              <a:defRPr>
                <a:solidFill>
                  <a:schemeClr val="tx1">
                    <a:tint val="75000"/>
                  </a:schemeClr>
                </a:solidFill>
              </a:defRPr>
            </a:lvl5pPr>
            <a:lvl6pPr marL="10971435" indent="0" algn="ctr">
              <a:buNone/>
              <a:defRPr>
                <a:solidFill>
                  <a:schemeClr val="tx1">
                    <a:tint val="75000"/>
                  </a:schemeClr>
                </a:solidFill>
              </a:defRPr>
            </a:lvl6pPr>
            <a:lvl7pPr marL="13165723" indent="0" algn="ctr">
              <a:buNone/>
              <a:defRPr>
                <a:solidFill>
                  <a:schemeClr val="tx1">
                    <a:tint val="75000"/>
                  </a:schemeClr>
                </a:solidFill>
              </a:defRPr>
            </a:lvl7pPr>
            <a:lvl8pPr marL="15360009" indent="0" algn="ctr">
              <a:buNone/>
              <a:defRPr>
                <a:solidFill>
                  <a:schemeClr val="tx1">
                    <a:tint val="75000"/>
                  </a:schemeClr>
                </a:solidFill>
              </a:defRPr>
            </a:lvl8pPr>
            <a:lvl9pPr marL="17554295"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6CD5E8A-039F-492E-A61F-C4EEE9C94EDB}"/>
              </a:ext>
            </a:extLst>
          </p:cNvPr>
          <p:cNvSpPr>
            <a:spLocks noGrp="1"/>
          </p:cNvSpPr>
          <p:nvPr>
            <p:ph type="dt" sz="half" idx="10"/>
          </p:nvPr>
        </p:nvSpPr>
        <p:spPr/>
        <p:txBody>
          <a:bodyPr/>
          <a:lstStyle>
            <a:lvl1pPr>
              <a:defRPr/>
            </a:lvl1pPr>
          </a:lstStyle>
          <a:p>
            <a:pPr>
              <a:defRPr/>
            </a:pPr>
            <a:fld id="{7272BB85-1B83-4687-A046-50A8CA30A64C}" type="datetime1">
              <a:rPr lang="en-US" altLang="en-US"/>
              <a:pPr>
                <a:defRPr/>
              </a:pPr>
              <a:t>9/17/2025</a:t>
            </a:fld>
            <a:endParaRPr lang="en-US" altLang="en-US"/>
          </a:p>
        </p:txBody>
      </p:sp>
      <p:sp>
        <p:nvSpPr>
          <p:cNvPr id="5" name="Footer Placeholder 4">
            <a:extLst>
              <a:ext uri="{FF2B5EF4-FFF2-40B4-BE49-F238E27FC236}">
                <a16:creationId xmlns:a16="http://schemas.microsoft.com/office/drawing/2014/main" id="{2DA5B3F9-C56B-9FCF-5622-1B6069F31D53}"/>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4312A60A-7454-EF2E-C7A8-FC7E7B58D487}"/>
              </a:ext>
            </a:extLst>
          </p:cNvPr>
          <p:cNvSpPr>
            <a:spLocks noGrp="1"/>
          </p:cNvSpPr>
          <p:nvPr>
            <p:ph type="sldNum" sz="quarter" idx="12"/>
          </p:nvPr>
        </p:nvSpPr>
        <p:spPr/>
        <p:txBody>
          <a:bodyPr/>
          <a:lstStyle>
            <a:lvl1pPr>
              <a:defRPr/>
            </a:lvl1pPr>
          </a:lstStyle>
          <a:p>
            <a:fld id="{7BC2A80A-7102-4484-908D-D0C3C1A141CF}" type="slidenum">
              <a:rPr lang="en-US" altLang="en-US"/>
              <a:pPr/>
              <a:t>‹#›</a:t>
            </a:fld>
            <a:endParaRPr lang="en-US" altLang="en-US"/>
          </a:p>
        </p:txBody>
      </p:sp>
    </p:spTree>
    <p:extLst>
      <p:ext uri="{BB962C8B-B14F-4D97-AF65-F5344CB8AC3E}">
        <p14:creationId xmlns:p14="http://schemas.microsoft.com/office/powerpoint/2010/main" val="2278575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B7761A-887E-2C5A-7522-40CCA70110AA}"/>
              </a:ext>
            </a:extLst>
          </p:cNvPr>
          <p:cNvSpPr>
            <a:spLocks noGrp="1"/>
          </p:cNvSpPr>
          <p:nvPr>
            <p:ph type="dt" sz="half" idx="10"/>
          </p:nvPr>
        </p:nvSpPr>
        <p:spPr/>
        <p:txBody>
          <a:bodyPr/>
          <a:lstStyle>
            <a:lvl1pPr>
              <a:defRPr/>
            </a:lvl1pPr>
          </a:lstStyle>
          <a:p>
            <a:pPr>
              <a:defRPr/>
            </a:pPr>
            <a:fld id="{1068CA78-6B16-49B4-B57D-805CD988C1AA}" type="datetime1">
              <a:rPr lang="en-US" altLang="en-US"/>
              <a:pPr>
                <a:defRPr/>
              </a:pPr>
              <a:t>9/17/2025</a:t>
            </a:fld>
            <a:endParaRPr lang="en-US" altLang="en-US"/>
          </a:p>
        </p:txBody>
      </p:sp>
      <p:sp>
        <p:nvSpPr>
          <p:cNvPr id="5" name="Footer Placeholder 4">
            <a:extLst>
              <a:ext uri="{FF2B5EF4-FFF2-40B4-BE49-F238E27FC236}">
                <a16:creationId xmlns:a16="http://schemas.microsoft.com/office/drawing/2014/main" id="{3564D32D-57DE-60FE-110B-7F55FFA3C70F}"/>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FEAF0FCC-AD0E-797F-7836-212F27EC2061}"/>
              </a:ext>
            </a:extLst>
          </p:cNvPr>
          <p:cNvSpPr>
            <a:spLocks noGrp="1"/>
          </p:cNvSpPr>
          <p:nvPr>
            <p:ph type="sldNum" sz="quarter" idx="12"/>
          </p:nvPr>
        </p:nvSpPr>
        <p:spPr/>
        <p:txBody>
          <a:bodyPr/>
          <a:lstStyle>
            <a:lvl1pPr>
              <a:defRPr/>
            </a:lvl1pPr>
          </a:lstStyle>
          <a:p>
            <a:fld id="{9AA59D12-A440-400B-9589-49D9C23CFA97}" type="slidenum">
              <a:rPr lang="en-US" altLang="en-US"/>
              <a:pPr/>
              <a:t>‹#›</a:t>
            </a:fld>
            <a:endParaRPr lang="en-US" altLang="en-US"/>
          </a:p>
        </p:txBody>
      </p:sp>
    </p:spTree>
    <p:extLst>
      <p:ext uri="{BB962C8B-B14F-4D97-AF65-F5344CB8AC3E}">
        <p14:creationId xmlns:p14="http://schemas.microsoft.com/office/powerpoint/2010/main" val="2434494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1373920" y="2766715"/>
            <a:ext cx="34564320" cy="5898086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80960" y="2766715"/>
            <a:ext cx="102839520" cy="589808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E16C98-FC05-D4A8-7F21-E10210A3D27E}"/>
              </a:ext>
            </a:extLst>
          </p:cNvPr>
          <p:cNvSpPr>
            <a:spLocks noGrp="1"/>
          </p:cNvSpPr>
          <p:nvPr>
            <p:ph type="dt" sz="half" idx="10"/>
          </p:nvPr>
        </p:nvSpPr>
        <p:spPr/>
        <p:txBody>
          <a:bodyPr/>
          <a:lstStyle>
            <a:lvl1pPr>
              <a:defRPr/>
            </a:lvl1pPr>
          </a:lstStyle>
          <a:p>
            <a:pPr>
              <a:defRPr/>
            </a:pPr>
            <a:fld id="{FCA5D38A-96EE-4C3E-8691-60A76A77A238}" type="datetime1">
              <a:rPr lang="en-US" altLang="en-US"/>
              <a:pPr>
                <a:defRPr/>
              </a:pPr>
              <a:t>9/17/2025</a:t>
            </a:fld>
            <a:endParaRPr lang="en-US" altLang="en-US"/>
          </a:p>
        </p:txBody>
      </p:sp>
      <p:sp>
        <p:nvSpPr>
          <p:cNvPr id="5" name="Footer Placeholder 4">
            <a:extLst>
              <a:ext uri="{FF2B5EF4-FFF2-40B4-BE49-F238E27FC236}">
                <a16:creationId xmlns:a16="http://schemas.microsoft.com/office/drawing/2014/main" id="{A8F39C97-6E93-7ABA-35D4-6B64A686F1C8}"/>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A45CAFD1-CB6D-F403-F664-276D9843F01B}"/>
              </a:ext>
            </a:extLst>
          </p:cNvPr>
          <p:cNvSpPr>
            <a:spLocks noGrp="1"/>
          </p:cNvSpPr>
          <p:nvPr>
            <p:ph type="sldNum" sz="quarter" idx="12"/>
          </p:nvPr>
        </p:nvSpPr>
        <p:spPr/>
        <p:txBody>
          <a:bodyPr/>
          <a:lstStyle>
            <a:lvl1pPr>
              <a:defRPr/>
            </a:lvl1pPr>
          </a:lstStyle>
          <a:p>
            <a:fld id="{E442D819-6BB7-4312-8815-3A6B13646BF3}" type="slidenum">
              <a:rPr lang="en-US" altLang="en-US"/>
              <a:pPr/>
              <a:t>‹#›</a:t>
            </a:fld>
            <a:endParaRPr lang="en-US" altLang="en-US"/>
          </a:p>
        </p:txBody>
      </p:sp>
    </p:spTree>
    <p:extLst>
      <p:ext uri="{BB962C8B-B14F-4D97-AF65-F5344CB8AC3E}">
        <p14:creationId xmlns:p14="http://schemas.microsoft.com/office/powerpoint/2010/main" val="1515588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BDA081-044D-F036-6D96-615219589F70}"/>
              </a:ext>
            </a:extLst>
          </p:cNvPr>
          <p:cNvSpPr>
            <a:spLocks noGrp="1"/>
          </p:cNvSpPr>
          <p:nvPr>
            <p:ph type="dt" sz="half" idx="10"/>
          </p:nvPr>
        </p:nvSpPr>
        <p:spPr/>
        <p:txBody>
          <a:bodyPr/>
          <a:lstStyle>
            <a:lvl1pPr>
              <a:defRPr/>
            </a:lvl1pPr>
          </a:lstStyle>
          <a:p>
            <a:pPr>
              <a:defRPr/>
            </a:pPr>
            <a:fld id="{FF0CFBF7-C7BE-4ABB-98E9-EC03A96103CE}" type="datetime1">
              <a:rPr lang="en-US" altLang="en-US"/>
              <a:pPr>
                <a:defRPr/>
              </a:pPr>
              <a:t>9/17/2025</a:t>
            </a:fld>
            <a:endParaRPr lang="en-US" altLang="en-US"/>
          </a:p>
        </p:txBody>
      </p:sp>
      <p:sp>
        <p:nvSpPr>
          <p:cNvPr id="5" name="Footer Placeholder 4">
            <a:extLst>
              <a:ext uri="{FF2B5EF4-FFF2-40B4-BE49-F238E27FC236}">
                <a16:creationId xmlns:a16="http://schemas.microsoft.com/office/drawing/2014/main" id="{2715F7AD-74E2-C79F-177B-450BACB9581D}"/>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31E4FBD1-5040-1455-8C60-A57AE2EED528}"/>
              </a:ext>
            </a:extLst>
          </p:cNvPr>
          <p:cNvSpPr>
            <a:spLocks noGrp="1"/>
          </p:cNvSpPr>
          <p:nvPr>
            <p:ph type="sldNum" sz="quarter" idx="12"/>
          </p:nvPr>
        </p:nvSpPr>
        <p:spPr/>
        <p:txBody>
          <a:bodyPr/>
          <a:lstStyle>
            <a:lvl1pPr>
              <a:defRPr/>
            </a:lvl1pPr>
          </a:lstStyle>
          <a:p>
            <a:fld id="{5453EA8A-B83B-468C-A492-0229260D52B3}" type="slidenum">
              <a:rPr lang="en-US" altLang="en-US"/>
              <a:pPr/>
              <a:t>‹#›</a:t>
            </a:fld>
            <a:endParaRPr lang="en-US" altLang="en-US"/>
          </a:p>
        </p:txBody>
      </p:sp>
    </p:spTree>
    <p:extLst>
      <p:ext uri="{BB962C8B-B14F-4D97-AF65-F5344CB8AC3E}">
        <p14:creationId xmlns:p14="http://schemas.microsoft.com/office/powerpoint/2010/main" val="2636155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4" y="18506942"/>
            <a:ext cx="43525440" cy="5720084"/>
          </a:xfrm>
        </p:spPr>
        <p:txBody>
          <a:bodyPr anchor="t"/>
          <a:lstStyle>
            <a:lvl1pPr algn="l">
              <a:defRPr sz="19248" b="1" cap="all"/>
            </a:lvl1pPr>
          </a:lstStyle>
          <a:p>
            <a:r>
              <a:rPr lang="en-US"/>
              <a:t>Click to edit Master title style</a:t>
            </a:r>
          </a:p>
        </p:txBody>
      </p:sp>
      <p:sp>
        <p:nvSpPr>
          <p:cNvPr id="3" name="Text Placeholder 2"/>
          <p:cNvSpPr>
            <a:spLocks noGrp="1"/>
          </p:cNvSpPr>
          <p:nvPr>
            <p:ph type="body" idx="1"/>
          </p:nvPr>
        </p:nvSpPr>
        <p:spPr>
          <a:xfrm>
            <a:off x="4044954" y="12206857"/>
            <a:ext cx="43525440" cy="6300091"/>
          </a:xfrm>
        </p:spPr>
        <p:txBody>
          <a:bodyPr anchor="b"/>
          <a:lstStyle>
            <a:lvl1pPr marL="0" indent="0">
              <a:buNone/>
              <a:defRPr sz="9624">
                <a:solidFill>
                  <a:schemeClr val="tx1">
                    <a:tint val="75000"/>
                  </a:schemeClr>
                </a:solidFill>
              </a:defRPr>
            </a:lvl1pPr>
            <a:lvl2pPr marL="2194286" indent="0">
              <a:buNone/>
              <a:defRPr sz="8574">
                <a:solidFill>
                  <a:schemeClr val="tx1">
                    <a:tint val="75000"/>
                  </a:schemeClr>
                </a:solidFill>
              </a:defRPr>
            </a:lvl2pPr>
            <a:lvl3pPr marL="4388574" indent="0">
              <a:buNone/>
              <a:defRPr sz="7699">
                <a:solidFill>
                  <a:schemeClr val="tx1">
                    <a:tint val="75000"/>
                  </a:schemeClr>
                </a:solidFill>
              </a:defRPr>
            </a:lvl3pPr>
            <a:lvl4pPr marL="6582860" indent="0">
              <a:buNone/>
              <a:defRPr sz="6649">
                <a:solidFill>
                  <a:schemeClr val="tx1">
                    <a:tint val="75000"/>
                  </a:schemeClr>
                </a:solidFill>
              </a:defRPr>
            </a:lvl4pPr>
            <a:lvl5pPr marL="8777149" indent="0">
              <a:buNone/>
              <a:defRPr sz="6649">
                <a:solidFill>
                  <a:schemeClr val="tx1">
                    <a:tint val="75000"/>
                  </a:schemeClr>
                </a:solidFill>
              </a:defRPr>
            </a:lvl5pPr>
            <a:lvl6pPr marL="10971435" indent="0">
              <a:buNone/>
              <a:defRPr sz="6649">
                <a:solidFill>
                  <a:schemeClr val="tx1">
                    <a:tint val="75000"/>
                  </a:schemeClr>
                </a:solidFill>
              </a:defRPr>
            </a:lvl6pPr>
            <a:lvl7pPr marL="13165723" indent="0">
              <a:buNone/>
              <a:defRPr sz="6649">
                <a:solidFill>
                  <a:schemeClr val="tx1">
                    <a:tint val="75000"/>
                  </a:schemeClr>
                </a:solidFill>
              </a:defRPr>
            </a:lvl7pPr>
            <a:lvl8pPr marL="15360009" indent="0">
              <a:buNone/>
              <a:defRPr sz="6649">
                <a:solidFill>
                  <a:schemeClr val="tx1">
                    <a:tint val="75000"/>
                  </a:schemeClr>
                </a:solidFill>
              </a:defRPr>
            </a:lvl8pPr>
            <a:lvl9pPr marL="17554295" indent="0">
              <a:buNone/>
              <a:defRPr sz="6649">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CC8CB6-6CDF-B67A-4F4D-A4A36060B717}"/>
              </a:ext>
            </a:extLst>
          </p:cNvPr>
          <p:cNvSpPr>
            <a:spLocks noGrp="1"/>
          </p:cNvSpPr>
          <p:nvPr>
            <p:ph type="dt" sz="half" idx="10"/>
          </p:nvPr>
        </p:nvSpPr>
        <p:spPr/>
        <p:txBody>
          <a:bodyPr/>
          <a:lstStyle>
            <a:lvl1pPr>
              <a:defRPr/>
            </a:lvl1pPr>
          </a:lstStyle>
          <a:p>
            <a:pPr>
              <a:defRPr/>
            </a:pPr>
            <a:fld id="{FD126BD9-E15A-4392-830B-292BDCFB6CED}" type="datetime1">
              <a:rPr lang="en-US" altLang="en-US"/>
              <a:pPr>
                <a:defRPr/>
              </a:pPr>
              <a:t>9/17/2025</a:t>
            </a:fld>
            <a:endParaRPr lang="en-US" altLang="en-US"/>
          </a:p>
        </p:txBody>
      </p:sp>
      <p:sp>
        <p:nvSpPr>
          <p:cNvPr id="5" name="Footer Placeholder 4">
            <a:extLst>
              <a:ext uri="{FF2B5EF4-FFF2-40B4-BE49-F238E27FC236}">
                <a16:creationId xmlns:a16="http://schemas.microsoft.com/office/drawing/2014/main" id="{789C4379-C201-6983-A059-722A6601F363}"/>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078A2A1F-32E8-6E8D-DE89-76530B36F1FB}"/>
              </a:ext>
            </a:extLst>
          </p:cNvPr>
          <p:cNvSpPr>
            <a:spLocks noGrp="1"/>
          </p:cNvSpPr>
          <p:nvPr>
            <p:ph type="sldNum" sz="quarter" idx="12"/>
          </p:nvPr>
        </p:nvSpPr>
        <p:spPr/>
        <p:txBody>
          <a:bodyPr/>
          <a:lstStyle>
            <a:lvl1pPr>
              <a:defRPr/>
            </a:lvl1pPr>
          </a:lstStyle>
          <a:p>
            <a:fld id="{8585BD10-433A-4F16-A538-FCE7E1FBC972}" type="slidenum">
              <a:rPr lang="en-US" altLang="en-US"/>
              <a:pPr/>
              <a:t>‹#›</a:t>
            </a:fld>
            <a:endParaRPr lang="en-US" altLang="en-US"/>
          </a:p>
        </p:txBody>
      </p:sp>
    </p:spTree>
    <p:extLst>
      <p:ext uri="{BB962C8B-B14F-4D97-AF65-F5344CB8AC3E}">
        <p14:creationId xmlns:p14="http://schemas.microsoft.com/office/powerpoint/2010/main" val="1783301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80960" y="16126913"/>
            <a:ext cx="68701920" cy="45620671"/>
          </a:xfrm>
        </p:spPr>
        <p:txBody>
          <a:bodyPr/>
          <a:lstStyle>
            <a:lvl1pPr>
              <a:defRPr sz="13473"/>
            </a:lvl1pPr>
            <a:lvl2pPr>
              <a:defRPr sz="11549"/>
            </a:lvl2pPr>
            <a:lvl3pPr>
              <a:defRPr sz="9624"/>
            </a:lvl3pPr>
            <a:lvl4pPr>
              <a:defRPr sz="8574"/>
            </a:lvl4pPr>
            <a:lvl5pPr>
              <a:defRPr sz="8574"/>
            </a:lvl5pPr>
            <a:lvl6pPr>
              <a:defRPr sz="8574"/>
            </a:lvl6pPr>
            <a:lvl7pPr>
              <a:defRPr sz="8574"/>
            </a:lvl7pPr>
            <a:lvl8pPr>
              <a:defRPr sz="8574"/>
            </a:lvl8pPr>
            <a:lvl9pPr>
              <a:defRPr sz="857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7236320" y="16126913"/>
            <a:ext cx="68701920" cy="45620671"/>
          </a:xfrm>
        </p:spPr>
        <p:txBody>
          <a:bodyPr/>
          <a:lstStyle>
            <a:lvl1pPr>
              <a:defRPr sz="13473"/>
            </a:lvl1pPr>
            <a:lvl2pPr>
              <a:defRPr sz="11549"/>
            </a:lvl2pPr>
            <a:lvl3pPr>
              <a:defRPr sz="9624"/>
            </a:lvl3pPr>
            <a:lvl4pPr>
              <a:defRPr sz="8574"/>
            </a:lvl4pPr>
            <a:lvl5pPr>
              <a:defRPr sz="8574"/>
            </a:lvl5pPr>
            <a:lvl6pPr>
              <a:defRPr sz="8574"/>
            </a:lvl6pPr>
            <a:lvl7pPr>
              <a:defRPr sz="8574"/>
            </a:lvl7pPr>
            <a:lvl8pPr>
              <a:defRPr sz="8574"/>
            </a:lvl8pPr>
            <a:lvl9pPr>
              <a:defRPr sz="857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E0D6DFDE-4975-83D4-E393-6CAE999C26A3}"/>
              </a:ext>
            </a:extLst>
          </p:cNvPr>
          <p:cNvSpPr>
            <a:spLocks noGrp="1"/>
          </p:cNvSpPr>
          <p:nvPr>
            <p:ph type="dt" sz="half" idx="10"/>
          </p:nvPr>
        </p:nvSpPr>
        <p:spPr/>
        <p:txBody>
          <a:bodyPr/>
          <a:lstStyle>
            <a:lvl1pPr>
              <a:defRPr/>
            </a:lvl1pPr>
          </a:lstStyle>
          <a:p>
            <a:pPr>
              <a:defRPr/>
            </a:pPr>
            <a:fld id="{A646C30E-DC32-4928-89A4-7229D8AEFE0E}" type="datetime1">
              <a:rPr lang="en-US" altLang="en-US"/>
              <a:pPr>
                <a:defRPr/>
              </a:pPr>
              <a:t>9/17/2025</a:t>
            </a:fld>
            <a:endParaRPr lang="en-US" altLang="en-US"/>
          </a:p>
        </p:txBody>
      </p:sp>
      <p:sp>
        <p:nvSpPr>
          <p:cNvPr id="6" name="Footer Placeholder 4">
            <a:extLst>
              <a:ext uri="{FF2B5EF4-FFF2-40B4-BE49-F238E27FC236}">
                <a16:creationId xmlns:a16="http://schemas.microsoft.com/office/drawing/2014/main" id="{F6467FFA-A7CD-BFCB-1239-B25D3B95A29F}"/>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1755BDE6-8F2E-CBA9-9E93-B345F3F04243}"/>
              </a:ext>
            </a:extLst>
          </p:cNvPr>
          <p:cNvSpPr>
            <a:spLocks noGrp="1"/>
          </p:cNvSpPr>
          <p:nvPr>
            <p:ph type="sldNum" sz="quarter" idx="12"/>
          </p:nvPr>
        </p:nvSpPr>
        <p:spPr/>
        <p:txBody>
          <a:bodyPr/>
          <a:lstStyle>
            <a:lvl1pPr>
              <a:defRPr/>
            </a:lvl1pPr>
          </a:lstStyle>
          <a:p>
            <a:fld id="{674BD14D-9A4A-41BF-96B8-632D10B7F927}" type="slidenum">
              <a:rPr lang="en-US" altLang="en-US"/>
              <a:pPr/>
              <a:t>‹#›</a:t>
            </a:fld>
            <a:endParaRPr lang="en-US" altLang="en-US"/>
          </a:p>
        </p:txBody>
      </p:sp>
    </p:spTree>
    <p:extLst>
      <p:ext uri="{BB962C8B-B14F-4D97-AF65-F5344CB8AC3E}">
        <p14:creationId xmlns:p14="http://schemas.microsoft.com/office/powerpoint/2010/main" val="2080277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320" y="1153352"/>
            <a:ext cx="46085760" cy="4800071"/>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60320" y="6446769"/>
            <a:ext cx="22625054" cy="2686705"/>
          </a:xfrm>
        </p:spPr>
        <p:txBody>
          <a:bodyPr anchor="b"/>
          <a:lstStyle>
            <a:lvl1pPr marL="0" indent="0">
              <a:buNone/>
              <a:defRPr sz="11549" b="1"/>
            </a:lvl1pPr>
            <a:lvl2pPr marL="2194286" indent="0">
              <a:buNone/>
              <a:defRPr sz="9624" b="1"/>
            </a:lvl2pPr>
            <a:lvl3pPr marL="4388574" indent="0">
              <a:buNone/>
              <a:defRPr sz="8574" b="1"/>
            </a:lvl3pPr>
            <a:lvl4pPr marL="6582860" indent="0">
              <a:buNone/>
              <a:defRPr sz="7699" b="1"/>
            </a:lvl4pPr>
            <a:lvl5pPr marL="8777149" indent="0">
              <a:buNone/>
              <a:defRPr sz="7699" b="1"/>
            </a:lvl5pPr>
            <a:lvl6pPr marL="10971435" indent="0">
              <a:buNone/>
              <a:defRPr sz="7699" b="1"/>
            </a:lvl6pPr>
            <a:lvl7pPr marL="13165723" indent="0">
              <a:buNone/>
              <a:defRPr sz="7699" b="1"/>
            </a:lvl7pPr>
            <a:lvl8pPr marL="15360009" indent="0">
              <a:buNone/>
              <a:defRPr sz="7699" b="1"/>
            </a:lvl8pPr>
            <a:lvl9pPr marL="17554295" indent="0">
              <a:buNone/>
              <a:defRPr sz="7699" b="1"/>
            </a:lvl9pPr>
          </a:lstStyle>
          <a:p>
            <a:pPr lvl="0"/>
            <a:r>
              <a:rPr lang="en-US"/>
              <a:t>Click to edit Master text styles</a:t>
            </a:r>
          </a:p>
        </p:txBody>
      </p:sp>
      <p:sp>
        <p:nvSpPr>
          <p:cNvPr id="4" name="Content Placeholder 3"/>
          <p:cNvSpPr>
            <a:spLocks noGrp="1"/>
          </p:cNvSpPr>
          <p:nvPr>
            <p:ph sz="half" idx="2"/>
          </p:nvPr>
        </p:nvSpPr>
        <p:spPr>
          <a:xfrm>
            <a:off x="2560320" y="9133472"/>
            <a:ext cx="22625054" cy="16593580"/>
          </a:xfrm>
        </p:spPr>
        <p:txBody>
          <a:bodyPr/>
          <a:lstStyle>
            <a:lvl1pPr>
              <a:defRPr sz="11549"/>
            </a:lvl1pPr>
            <a:lvl2pPr>
              <a:defRPr sz="9624"/>
            </a:lvl2pPr>
            <a:lvl3pPr>
              <a:defRPr sz="8574"/>
            </a:lvl3pPr>
            <a:lvl4pPr>
              <a:defRPr sz="7699"/>
            </a:lvl4pPr>
            <a:lvl5pPr>
              <a:defRPr sz="7699"/>
            </a:lvl5pPr>
            <a:lvl6pPr>
              <a:defRPr sz="7699"/>
            </a:lvl6pPr>
            <a:lvl7pPr>
              <a:defRPr sz="7699"/>
            </a:lvl7pPr>
            <a:lvl8pPr>
              <a:defRPr sz="7699"/>
            </a:lvl8pPr>
            <a:lvl9pPr>
              <a:defRPr sz="7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6012145" y="6446769"/>
            <a:ext cx="22633940" cy="2686705"/>
          </a:xfrm>
        </p:spPr>
        <p:txBody>
          <a:bodyPr anchor="b"/>
          <a:lstStyle>
            <a:lvl1pPr marL="0" indent="0">
              <a:buNone/>
              <a:defRPr sz="11549" b="1"/>
            </a:lvl1pPr>
            <a:lvl2pPr marL="2194286" indent="0">
              <a:buNone/>
              <a:defRPr sz="9624" b="1"/>
            </a:lvl2pPr>
            <a:lvl3pPr marL="4388574" indent="0">
              <a:buNone/>
              <a:defRPr sz="8574" b="1"/>
            </a:lvl3pPr>
            <a:lvl4pPr marL="6582860" indent="0">
              <a:buNone/>
              <a:defRPr sz="7699" b="1"/>
            </a:lvl4pPr>
            <a:lvl5pPr marL="8777149" indent="0">
              <a:buNone/>
              <a:defRPr sz="7699" b="1"/>
            </a:lvl5pPr>
            <a:lvl6pPr marL="10971435" indent="0">
              <a:buNone/>
              <a:defRPr sz="7699" b="1"/>
            </a:lvl6pPr>
            <a:lvl7pPr marL="13165723" indent="0">
              <a:buNone/>
              <a:defRPr sz="7699" b="1"/>
            </a:lvl7pPr>
            <a:lvl8pPr marL="15360009" indent="0">
              <a:buNone/>
              <a:defRPr sz="7699" b="1"/>
            </a:lvl8pPr>
            <a:lvl9pPr marL="17554295" indent="0">
              <a:buNone/>
              <a:defRPr sz="7699" b="1"/>
            </a:lvl9pPr>
          </a:lstStyle>
          <a:p>
            <a:pPr lvl="0"/>
            <a:r>
              <a:rPr lang="en-US"/>
              <a:t>Click to edit Master text styles</a:t>
            </a:r>
          </a:p>
        </p:txBody>
      </p:sp>
      <p:sp>
        <p:nvSpPr>
          <p:cNvPr id="6" name="Content Placeholder 5"/>
          <p:cNvSpPr>
            <a:spLocks noGrp="1"/>
          </p:cNvSpPr>
          <p:nvPr>
            <p:ph sz="quarter" idx="4"/>
          </p:nvPr>
        </p:nvSpPr>
        <p:spPr>
          <a:xfrm>
            <a:off x="26012145" y="9133472"/>
            <a:ext cx="22633940" cy="16593580"/>
          </a:xfrm>
        </p:spPr>
        <p:txBody>
          <a:bodyPr/>
          <a:lstStyle>
            <a:lvl1pPr>
              <a:defRPr sz="11549"/>
            </a:lvl1pPr>
            <a:lvl2pPr>
              <a:defRPr sz="9624"/>
            </a:lvl2pPr>
            <a:lvl3pPr>
              <a:defRPr sz="8574"/>
            </a:lvl3pPr>
            <a:lvl4pPr>
              <a:defRPr sz="7699"/>
            </a:lvl4pPr>
            <a:lvl5pPr>
              <a:defRPr sz="7699"/>
            </a:lvl5pPr>
            <a:lvl6pPr>
              <a:defRPr sz="7699"/>
            </a:lvl6pPr>
            <a:lvl7pPr>
              <a:defRPr sz="7699"/>
            </a:lvl7pPr>
            <a:lvl8pPr>
              <a:defRPr sz="7699"/>
            </a:lvl8pPr>
            <a:lvl9pPr>
              <a:defRPr sz="7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F133780-76D6-C0D4-9D8F-22135F03E693}"/>
              </a:ext>
            </a:extLst>
          </p:cNvPr>
          <p:cNvSpPr>
            <a:spLocks noGrp="1"/>
          </p:cNvSpPr>
          <p:nvPr>
            <p:ph type="dt" sz="half" idx="10"/>
          </p:nvPr>
        </p:nvSpPr>
        <p:spPr/>
        <p:txBody>
          <a:bodyPr/>
          <a:lstStyle>
            <a:lvl1pPr>
              <a:defRPr/>
            </a:lvl1pPr>
          </a:lstStyle>
          <a:p>
            <a:pPr>
              <a:defRPr/>
            </a:pPr>
            <a:fld id="{6AB9C594-1819-422E-940E-D105B4A4D68D}" type="datetime1">
              <a:rPr lang="en-US" altLang="en-US"/>
              <a:pPr>
                <a:defRPr/>
              </a:pPr>
              <a:t>9/17/2025</a:t>
            </a:fld>
            <a:endParaRPr lang="en-US" altLang="en-US"/>
          </a:p>
        </p:txBody>
      </p:sp>
      <p:sp>
        <p:nvSpPr>
          <p:cNvPr id="8" name="Footer Placeholder 4">
            <a:extLst>
              <a:ext uri="{FF2B5EF4-FFF2-40B4-BE49-F238E27FC236}">
                <a16:creationId xmlns:a16="http://schemas.microsoft.com/office/drawing/2014/main" id="{6C272C79-829D-8469-D2F1-B9C4195C66EC}"/>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D644158D-2BA2-EAEF-6D28-E650B3FA4BE2}"/>
              </a:ext>
            </a:extLst>
          </p:cNvPr>
          <p:cNvSpPr>
            <a:spLocks noGrp="1"/>
          </p:cNvSpPr>
          <p:nvPr>
            <p:ph type="sldNum" sz="quarter" idx="12"/>
          </p:nvPr>
        </p:nvSpPr>
        <p:spPr/>
        <p:txBody>
          <a:bodyPr/>
          <a:lstStyle>
            <a:lvl1pPr>
              <a:defRPr/>
            </a:lvl1pPr>
          </a:lstStyle>
          <a:p>
            <a:fld id="{BC92585C-FEC9-4127-A080-3CD2C955998B}" type="slidenum">
              <a:rPr lang="en-US" altLang="en-US"/>
              <a:pPr/>
              <a:t>‹#›</a:t>
            </a:fld>
            <a:endParaRPr lang="en-US" altLang="en-US"/>
          </a:p>
        </p:txBody>
      </p:sp>
    </p:spTree>
    <p:extLst>
      <p:ext uri="{BB962C8B-B14F-4D97-AF65-F5344CB8AC3E}">
        <p14:creationId xmlns:p14="http://schemas.microsoft.com/office/powerpoint/2010/main" val="1911071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B9D1216-B20A-CC47-1703-FF68CDE219EA}"/>
              </a:ext>
            </a:extLst>
          </p:cNvPr>
          <p:cNvSpPr>
            <a:spLocks noGrp="1"/>
          </p:cNvSpPr>
          <p:nvPr>
            <p:ph type="dt" sz="half" idx="10"/>
          </p:nvPr>
        </p:nvSpPr>
        <p:spPr/>
        <p:txBody>
          <a:bodyPr/>
          <a:lstStyle>
            <a:lvl1pPr>
              <a:defRPr/>
            </a:lvl1pPr>
          </a:lstStyle>
          <a:p>
            <a:pPr>
              <a:defRPr/>
            </a:pPr>
            <a:fld id="{6788FD65-6BF6-4054-9503-4E8CD40932FB}" type="datetime1">
              <a:rPr lang="en-US" altLang="en-US"/>
              <a:pPr>
                <a:defRPr/>
              </a:pPr>
              <a:t>9/17/2025</a:t>
            </a:fld>
            <a:endParaRPr lang="en-US" altLang="en-US"/>
          </a:p>
        </p:txBody>
      </p:sp>
      <p:sp>
        <p:nvSpPr>
          <p:cNvPr id="4" name="Footer Placeholder 4">
            <a:extLst>
              <a:ext uri="{FF2B5EF4-FFF2-40B4-BE49-F238E27FC236}">
                <a16:creationId xmlns:a16="http://schemas.microsoft.com/office/drawing/2014/main" id="{D2E0E102-ABF8-F45B-15E4-D4FB216475FD}"/>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8C4EF6C3-BC45-5131-FCC4-BD455A445B63}"/>
              </a:ext>
            </a:extLst>
          </p:cNvPr>
          <p:cNvSpPr>
            <a:spLocks noGrp="1"/>
          </p:cNvSpPr>
          <p:nvPr>
            <p:ph type="sldNum" sz="quarter" idx="12"/>
          </p:nvPr>
        </p:nvSpPr>
        <p:spPr/>
        <p:txBody>
          <a:bodyPr/>
          <a:lstStyle>
            <a:lvl1pPr>
              <a:defRPr/>
            </a:lvl1pPr>
          </a:lstStyle>
          <a:p>
            <a:fld id="{8D1501FA-01DB-4EC5-9EF9-9918CA6860FC}" type="slidenum">
              <a:rPr lang="en-US" altLang="en-US"/>
              <a:pPr/>
              <a:t>‹#›</a:t>
            </a:fld>
            <a:endParaRPr lang="en-US" altLang="en-US"/>
          </a:p>
        </p:txBody>
      </p:sp>
    </p:spTree>
    <p:extLst>
      <p:ext uri="{BB962C8B-B14F-4D97-AF65-F5344CB8AC3E}">
        <p14:creationId xmlns:p14="http://schemas.microsoft.com/office/powerpoint/2010/main" val="502965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D027E94-7E00-82F3-1E0F-DDE41E7E8DDB}"/>
              </a:ext>
            </a:extLst>
          </p:cNvPr>
          <p:cNvSpPr>
            <a:spLocks noGrp="1"/>
          </p:cNvSpPr>
          <p:nvPr>
            <p:ph type="dt" sz="half" idx="10"/>
          </p:nvPr>
        </p:nvSpPr>
        <p:spPr/>
        <p:txBody>
          <a:bodyPr/>
          <a:lstStyle>
            <a:lvl1pPr>
              <a:defRPr/>
            </a:lvl1pPr>
          </a:lstStyle>
          <a:p>
            <a:pPr>
              <a:defRPr/>
            </a:pPr>
            <a:fld id="{D36B357A-61F1-432F-8F72-A15C019F6976}" type="datetime1">
              <a:rPr lang="en-US" altLang="en-US"/>
              <a:pPr>
                <a:defRPr/>
              </a:pPr>
              <a:t>9/17/2025</a:t>
            </a:fld>
            <a:endParaRPr lang="en-US" altLang="en-US"/>
          </a:p>
        </p:txBody>
      </p:sp>
      <p:sp>
        <p:nvSpPr>
          <p:cNvPr id="3" name="Footer Placeholder 4">
            <a:extLst>
              <a:ext uri="{FF2B5EF4-FFF2-40B4-BE49-F238E27FC236}">
                <a16:creationId xmlns:a16="http://schemas.microsoft.com/office/drawing/2014/main" id="{A0D3628E-D820-146E-A652-57BE7099EB40}"/>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F9E5CC6A-00B0-B92C-2F73-A3DCAA161B5A}"/>
              </a:ext>
            </a:extLst>
          </p:cNvPr>
          <p:cNvSpPr>
            <a:spLocks noGrp="1"/>
          </p:cNvSpPr>
          <p:nvPr>
            <p:ph type="sldNum" sz="quarter" idx="12"/>
          </p:nvPr>
        </p:nvSpPr>
        <p:spPr/>
        <p:txBody>
          <a:bodyPr/>
          <a:lstStyle>
            <a:lvl1pPr>
              <a:defRPr/>
            </a:lvl1pPr>
          </a:lstStyle>
          <a:p>
            <a:fld id="{2D3ACAB1-716B-45D8-B889-48148273CA13}" type="slidenum">
              <a:rPr lang="en-US" altLang="en-US"/>
              <a:pPr/>
              <a:t>‹#›</a:t>
            </a:fld>
            <a:endParaRPr lang="en-US" altLang="en-US"/>
          </a:p>
        </p:txBody>
      </p:sp>
    </p:spTree>
    <p:extLst>
      <p:ext uri="{BB962C8B-B14F-4D97-AF65-F5344CB8AC3E}">
        <p14:creationId xmlns:p14="http://schemas.microsoft.com/office/powerpoint/2010/main" val="2342970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3" y="1146684"/>
            <a:ext cx="16846554" cy="4880072"/>
          </a:xfrm>
        </p:spPr>
        <p:txBody>
          <a:bodyPr anchor="b"/>
          <a:lstStyle>
            <a:lvl1pPr algn="l">
              <a:defRPr sz="9624" b="1"/>
            </a:lvl1pPr>
          </a:lstStyle>
          <a:p>
            <a:r>
              <a:rPr lang="en-US"/>
              <a:t>Click to edit Master title style</a:t>
            </a:r>
          </a:p>
        </p:txBody>
      </p:sp>
      <p:sp>
        <p:nvSpPr>
          <p:cNvPr id="3" name="Content Placeholder 2"/>
          <p:cNvSpPr>
            <a:spLocks noGrp="1"/>
          </p:cNvSpPr>
          <p:nvPr>
            <p:ph idx="1"/>
          </p:nvPr>
        </p:nvSpPr>
        <p:spPr>
          <a:xfrm>
            <a:off x="20020280" y="1146688"/>
            <a:ext cx="28625800" cy="24580364"/>
          </a:xfrm>
        </p:spPr>
        <p:txBody>
          <a:bodyPr/>
          <a:lstStyle>
            <a:lvl1pPr>
              <a:defRPr sz="15398"/>
            </a:lvl1pPr>
            <a:lvl2pPr>
              <a:defRPr sz="13473"/>
            </a:lvl2pPr>
            <a:lvl3pPr>
              <a:defRPr sz="11549"/>
            </a:lvl3pPr>
            <a:lvl4pPr>
              <a:defRPr sz="9624"/>
            </a:lvl4pPr>
            <a:lvl5pPr>
              <a:defRPr sz="9624"/>
            </a:lvl5pPr>
            <a:lvl6pPr>
              <a:defRPr sz="9624"/>
            </a:lvl6pPr>
            <a:lvl7pPr>
              <a:defRPr sz="9624"/>
            </a:lvl7pPr>
            <a:lvl8pPr>
              <a:defRPr sz="9624"/>
            </a:lvl8pPr>
            <a:lvl9pPr>
              <a:defRPr sz="962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3" y="6026760"/>
            <a:ext cx="16846554" cy="19700292"/>
          </a:xfrm>
        </p:spPr>
        <p:txBody>
          <a:bodyPr/>
          <a:lstStyle>
            <a:lvl1pPr marL="0" indent="0">
              <a:buNone/>
              <a:defRPr sz="6649"/>
            </a:lvl1pPr>
            <a:lvl2pPr marL="2194286" indent="0">
              <a:buNone/>
              <a:defRPr sz="5774"/>
            </a:lvl2pPr>
            <a:lvl3pPr marL="4388574" indent="0">
              <a:buNone/>
              <a:defRPr sz="4724"/>
            </a:lvl3pPr>
            <a:lvl4pPr marL="6582860" indent="0">
              <a:buNone/>
              <a:defRPr sz="4375"/>
            </a:lvl4pPr>
            <a:lvl5pPr marL="8777149" indent="0">
              <a:buNone/>
              <a:defRPr sz="4375"/>
            </a:lvl5pPr>
            <a:lvl6pPr marL="10971435" indent="0">
              <a:buNone/>
              <a:defRPr sz="4375"/>
            </a:lvl6pPr>
            <a:lvl7pPr marL="13165723" indent="0">
              <a:buNone/>
              <a:defRPr sz="4375"/>
            </a:lvl7pPr>
            <a:lvl8pPr marL="15360009" indent="0">
              <a:buNone/>
              <a:defRPr sz="4375"/>
            </a:lvl8pPr>
            <a:lvl9pPr marL="17554295" indent="0">
              <a:buNone/>
              <a:defRPr sz="4375"/>
            </a:lvl9pPr>
          </a:lstStyle>
          <a:p>
            <a:pPr lvl="0"/>
            <a:r>
              <a:rPr lang="en-US"/>
              <a:t>Click to edit Master text styles</a:t>
            </a:r>
          </a:p>
        </p:txBody>
      </p:sp>
      <p:sp>
        <p:nvSpPr>
          <p:cNvPr id="5" name="Date Placeholder 3">
            <a:extLst>
              <a:ext uri="{FF2B5EF4-FFF2-40B4-BE49-F238E27FC236}">
                <a16:creationId xmlns:a16="http://schemas.microsoft.com/office/drawing/2014/main" id="{FB29E814-1A75-3B68-457C-009942DE39C4}"/>
              </a:ext>
            </a:extLst>
          </p:cNvPr>
          <p:cNvSpPr>
            <a:spLocks noGrp="1"/>
          </p:cNvSpPr>
          <p:nvPr>
            <p:ph type="dt" sz="half" idx="10"/>
          </p:nvPr>
        </p:nvSpPr>
        <p:spPr/>
        <p:txBody>
          <a:bodyPr/>
          <a:lstStyle>
            <a:lvl1pPr>
              <a:defRPr/>
            </a:lvl1pPr>
          </a:lstStyle>
          <a:p>
            <a:pPr>
              <a:defRPr/>
            </a:pPr>
            <a:fld id="{5895C139-DA2B-4A15-982A-6F3EB6EF40E8}" type="datetime1">
              <a:rPr lang="en-US" altLang="en-US"/>
              <a:pPr>
                <a:defRPr/>
              </a:pPr>
              <a:t>9/17/2025</a:t>
            </a:fld>
            <a:endParaRPr lang="en-US" altLang="en-US"/>
          </a:p>
        </p:txBody>
      </p:sp>
      <p:sp>
        <p:nvSpPr>
          <p:cNvPr id="6" name="Footer Placeholder 4">
            <a:extLst>
              <a:ext uri="{FF2B5EF4-FFF2-40B4-BE49-F238E27FC236}">
                <a16:creationId xmlns:a16="http://schemas.microsoft.com/office/drawing/2014/main" id="{270CA01A-874D-39B7-DDDF-65D18F5455F4}"/>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90573671-5106-3883-DBF4-C1EDD165C893}"/>
              </a:ext>
            </a:extLst>
          </p:cNvPr>
          <p:cNvSpPr>
            <a:spLocks noGrp="1"/>
          </p:cNvSpPr>
          <p:nvPr>
            <p:ph type="sldNum" sz="quarter" idx="12"/>
          </p:nvPr>
        </p:nvSpPr>
        <p:spPr/>
        <p:txBody>
          <a:bodyPr/>
          <a:lstStyle>
            <a:lvl1pPr>
              <a:defRPr/>
            </a:lvl1pPr>
          </a:lstStyle>
          <a:p>
            <a:fld id="{7A852750-29ED-4FD2-9BF6-49C9DBD43115}" type="slidenum">
              <a:rPr lang="en-US" altLang="en-US"/>
              <a:pPr/>
              <a:t>‹#›</a:t>
            </a:fld>
            <a:endParaRPr lang="en-US" altLang="en-US"/>
          </a:p>
        </p:txBody>
      </p:sp>
    </p:spTree>
    <p:extLst>
      <p:ext uri="{BB962C8B-B14F-4D97-AF65-F5344CB8AC3E}">
        <p14:creationId xmlns:p14="http://schemas.microsoft.com/office/powerpoint/2010/main" val="2269109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4" y="20160304"/>
            <a:ext cx="30723840" cy="2380037"/>
          </a:xfrm>
        </p:spPr>
        <p:txBody>
          <a:bodyPr anchor="b"/>
          <a:lstStyle>
            <a:lvl1pPr algn="l">
              <a:defRPr sz="9624" b="1"/>
            </a:lvl1pPr>
          </a:lstStyle>
          <a:p>
            <a:r>
              <a:rPr lang="en-US"/>
              <a:t>Click to edit Master title style</a:t>
            </a:r>
          </a:p>
        </p:txBody>
      </p:sp>
      <p:sp>
        <p:nvSpPr>
          <p:cNvPr id="3" name="Picture Placeholder 2"/>
          <p:cNvSpPr>
            <a:spLocks noGrp="1"/>
          </p:cNvSpPr>
          <p:nvPr>
            <p:ph type="pic" idx="1"/>
          </p:nvPr>
        </p:nvSpPr>
        <p:spPr>
          <a:xfrm>
            <a:off x="10036814" y="2573371"/>
            <a:ext cx="30723840" cy="17280255"/>
          </a:xfrm>
        </p:spPr>
        <p:txBody>
          <a:bodyPr rtlCol="0">
            <a:normAutofit/>
          </a:bodyPr>
          <a:lstStyle>
            <a:lvl1pPr marL="0" indent="0">
              <a:buNone/>
              <a:defRPr sz="15398"/>
            </a:lvl1pPr>
            <a:lvl2pPr marL="2194286" indent="0">
              <a:buNone/>
              <a:defRPr sz="13473"/>
            </a:lvl2pPr>
            <a:lvl3pPr marL="4388574" indent="0">
              <a:buNone/>
              <a:defRPr sz="11549"/>
            </a:lvl3pPr>
            <a:lvl4pPr marL="6582860" indent="0">
              <a:buNone/>
              <a:defRPr sz="9624"/>
            </a:lvl4pPr>
            <a:lvl5pPr marL="8777149" indent="0">
              <a:buNone/>
              <a:defRPr sz="9624"/>
            </a:lvl5pPr>
            <a:lvl6pPr marL="10971435" indent="0">
              <a:buNone/>
              <a:defRPr sz="9624"/>
            </a:lvl6pPr>
            <a:lvl7pPr marL="13165723" indent="0">
              <a:buNone/>
              <a:defRPr sz="9624"/>
            </a:lvl7pPr>
            <a:lvl8pPr marL="15360009" indent="0">
              <a:buNone/>
              <a:defRPr sz="9624"/>
            </a:lvl8pPr>
            <a:lvl9pPr marL="17554295" indent="0">
              <a:buNone/>
              <a:defRPr sz="9624"/>
            </a:lvl9pPr>
          </a:lstStyle>
          <a:p>
            <a:pPr lvl="0"/>
            <a:endParaRPr lang="en-US" noProof="0"/>
          </a:p>
        </p:txBody>
      </p:sp>
      <p:sp>
        <p:nvSpPr>
          <p:cNvPr id="4" name="Text Placeholder 3"/>
          <p:cNvSpPr>
            <a:spLocks noGrp="1"/>
          </p:cNvSpPr>
          <p:nvPr>
            <p:ph type="body" sz="half" idx="2"/>
          </p:nvPr>
        </p:nvSpPr>
        <p:spPr>
          <a:xfrm>
            <a:off x="10036814" y="22540337"/>
            <a:ext cx="30723840" cy="3380048"/>
          </a:xfrm>
        </p:spPr>
        <p:txBody>
          <a:bodyPr/>
          <a:lstStyle>
            <a:lvl1pPr marL="0" indent="0">
              <a:buNone/>
              <a:defRPr sz="6649"/>
            </a:lvl1pPr>
            <a:lvl2pPr marL="2194286" indent="0">
              <a:buNone/>
              <a:defRPr sz="5774"/>
            </a:lvl2pPr>
            <a:lvl3pPr marL="4388574" indent="0">
              <a:buNone/>
              <a:defRPr sz="4724"/>
            </a:lvl3pPr>
            <a:lvl4pPr marL="6582860" indent="0">
              <a:buNone/>
              <a:defRPr sz="4375"/>
            </a:lvl4pPr>
            <a:lvl5pPr marL="8777149" indent="0">
              <a:buNone/>
              <a:defRPr sz="4375"/>
            </a:lvl5pPr>
            <a:lvl6pPr marL="10971435" indent="0">
              <a:buNone/>
              <a:defRPr sz="4375"/>
            </a:lvl6pPr>
            <a:lvl7pPr marL="13165723" indent="0">
              <a:buNone/>
              <a:defRPr sz="4375"/>
            </a:lvl7pPr>
            <a:lvl8pPr marL="15360009" indent="0">
              <a:buNone/>
              <a:defRPr sz="4375"/>
            </a:lvl8pPr>
            <a:lvl9pPr marL="17554295" indent="0">
              <a:buNone/>
              <a:defRPr sz="4375"/>
            </a:lvl9pPr>
          </a:lstStyle>
          <a:p>
            <a:pPr lvl="0"/>
            <a:r>
              <a:rPr lang="en-US"/>
              <a:t>Click to edit Master text styles</a:t>
            </a:r>
          </a:p>
        </p:txBody>
      </p:sp>
      <p:sp>
        <p:nvSpPr>
          <p:cNvPr id="5" name="Date Placeholder 3">
            <a:extLst>
              <a:ext uri="{FF2B5EF4-FFF2-40B4-BE49-F238E27FC236}">
                <a16:creationId xmlns:a16="http://schemas.microsoft.com/office/drawing/2014/main" id="{8CCE7B76-3BD7-9D3E-7BDA-00115E78A359}"/>
              </a:ext>
            </a:extLst>
          </p:cNvPr>
          <p:cNvSpPr>
            <a:spLocks noGrp="1"/>
          </p:cNvSpPr>
          <p:nvPr>
            <p:ph type="dt" sz="half" idx="10"/>
          </p:nvPr>
        </p:nvSpPr>
        <p:spPr/>
        <p:txBody>
          <a:bodyPr/>
          <a:lstStyle>
            <a:lvl1pPr>
              <a:defRPr/>
            </a:lvl1pPr>
          </a:lstStyle>
          <a:p>
            <a:pPr>
              <a:defRPr/>
            </a:pPr>
            <a:fld id="{4EE5CE2F-96B9-4E57-ACA8-24C7BDE90ECB}" type="datetime1">
              <a:rPr lang="en-US" altLang="en-US"/>
              <a:pPr>
                <a:defRPr/>
              </a:pPr>
              <a:t>9/17/2025</a:t>
            </a:fld>
            <a:endParaRPr lang="en-US" altLang="en-US"/>
          </a:p>
        </p:txBody>
      </p:sp>
      <p:sp>
        <p:nvSpPr>
          <p:cNvPr id="6" name="Footer Placeholder 4">
            <a:extLst>
              <a:ext uri="{FF2B5EF4-FFF2-40B4-BE49-F238E27FC236}">
                <a16:creationId xmlns:a16="http://schemas.microsoft.com/office/drawing/2014/main" id="{CAFF5340-36BB-EA66-27C5-DF064A8EAD15}"/>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5DBF2CA2-3AC2-A10D-FDE9-D5540883E179}"/>
              </a:ext>
            </a:extLst>
          </p:cNvPr>
          <p:cNvSpPr>
            <a:spLocks noGrp="1"/>
          </p:cNvSpPr>
          <p:nvPr>
            <p:ph type="sldNum" sz="quarter" idx="12"/>
          </p:nvPr>
        </p:nvSpPr>
        <p:spPr/>
        <p:txBody>
          <a:bodyPr/>
          <a:lstStyle>
            <a:lvl1pPr>
              <a:defRPr/>
            </a:lvl1pPr>
          </a:lstStyle>
          <a:p>
            <a:fld id="{C7BC67BB-EEC4-484E-B3FF-F620503458FA}" type="slidenum">
              <a:rPr lang="en-US" altLang="en-US"/>
              <a:pPr/>
              <a:t>‹#›</a:t>
            </a:fld>
            <a:endParaRPr lang="en-US" altLang="en-US"/>
          </a:p>
        </p:txBody>
      </p:sp>
    </p:spTree>
    <p:extLst>
      <p:ext uri="{BB962C8B-B14F-4D97-AF65-F5344CB8AC3E}">
        <p14:creationId xmlns:p14="http://schemas.microsoft.com/office/powerpoint/2010/main" val="1872574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C6F9181-35EC-3552-A1CA-2E2C5D4AE3FB}"/>
              </a:ext>
            </a:extLst>
          </p:cNvPr>
          <p:cNvSpPr>
            <a:spLocks noGrp="1"/>
          </p:cNvSpPr>
          <p:nvPr>
            <p:ph type="title"/>
          </p:nvPr>
        </p:nvSpPr>
        <p:spPr bwMode="auto">
          <a:xfrm>
            <a:off x="2560320" y="1152797"/>
            <a:ext cx="46085760" cy="4800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50802" tIns="125401" rIns="250802" bIns="125401"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88B5DC7-C2C1-47F8-78CA-51009BD952BB}"/>
              </a:ext>
            </a:extLst>
          </p:cNvPr>
          <p:cNvSpPr>
            <a:spLocks noGrp="1"/>
          </p:cNvSpPr>
          <p:nvPr>
            <p:ph type="body" idx="1"/>
          </p:nvPr>
        </p:nvSpPr>
        <p:spPr bwMode="auto">
          <a:xfrm>
            <a:off x="2560320" y="6719544"/>
            <a:ext cx="46085760" cy="1900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50802" tIns="125401" rIns="250802" bIns="12540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7BA12D5-DEB1-420A-AB6A-0BA7309C3933}"/>
              </a:ext>
            </a:extLst>
          </p:cNvPr>
          <p:cNvSpPr>
            <a:spLocks noGrp="1"/>
          </p:cNvSpPr>
          <p:nvPr>
            <p:ph type="dt" sz="half" idx="2"/>
          </p:nvPr>
        </p:nvSpPr>
        <p:spPr>
          <a:xfrm>
            <a:off x="2560320" y="26694838"/>
            <a:ext cx="11948160" cy="1533356"/>
          </a:xfrm>
          <a:prstGeom prst="rect">
            <a:avLst/>
          </a:prstGeom>
        </p:spPr>
        <p:txBody>
          <a:bodyPr vert="horz" wrap="square" lIns="250802" tIns="125401" rIns="250802" bIns="125401" numCol="1" anchor="ctr" anchorCtr="0" compatLnSpc="1">
            <a:prstTxWarp prst="textNoShape">
              <a:avLst/>
            </a:prstTxWarp>
          </a:bodyPr>
          <a:lstStyle>
            <a:lvl1pPr eaLnBrk="1" hangingPunct="1">
              <a:defRPr sz="5774" smtClean="0">
                <a:solidFill>
                  <a:srgbClr val="898989"/>
                </a:solidFill>
              </a:defRPr>
            </a:lvl1pPr>
          </a:lstStyle>
          <a:p>
            <a:pPr>
              <a:defRPr/>
            </a:pPr>
            <a:fld id="{D1B69D9B-1C7B-4924-9476-48077DB304B6}" type="datetime1">
              <a:rPr lang="en-US" altLang="en-US"/>
              <a:pPr>
                <a:defRPr/>
              </a:pPr>
              <a:t>9/17/2025</a:t>
            </a:fld>
            <a:endParaRPr lang="en-US" altLang="en-US"/>
          </a:p>
        </p:txBody>
      </p:sp>
      <p:sp>
        <p:nvSpPr>
          <p:cNvPr id="5" name="Footer Placeholder 4">
            <a:extLst>
              <a:ext uri="{FF2B5EF4-FFF2-40B4-BE49-F238E27FC236}">
                <a16:creationId xmlns:a16="http://schemas.microsoft.com/office/drawing/2014/main" id="{6D5513B9-2534-4A74-A158-294C693B4A52}"/>
              </a:ext>
            </a:extLst>
          </p:cNvPr>
          <p:cNvSpPr>
            <a:spLocks noGrp="1"/>
          </p:cNvSpPr>
          <p:nvPr>
            <p:ph type="ftr" sz="quarter" idx="3"/>
          </p:nvPr>
        </p:nvSpPr>
        <p:spPr>
          <a:xfrm>
            <a:off x="17495520" y="26694838"/>
            <a:ext cx="16215360" cy="1533356"/>
          </a:xfrm>
          <a:prstGeom prst="rect">
            <a:avLst/>
          </a:prstGeom>
        </p:spPr>
        <p:txBody>
          <a:bodyPr vert="horz" wrap="square" lIns="250802" tIns="125401" rIns="250802" bIns="125401" numCol="1" anchor="ctr" anchorCtr="0" compatLnSpc="1">
            <a:prstTxWarp prst="textNoShape">
              <a:avLst/>
            </a:prstTxWarp>
          </a:bodyPr>
          <a:lstStyle>
            <a:lvl1pPr algn="ctr" eaLnBrk="1" hangingPunct="1">
              <a:defRPr sz="5774">
                <a:solidFill>
                  <a:srgbClr val="898989"/>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6BC456C2-43E7-4BBD-8BFE-C8A003AF69B3}"/>
              </a:ext>
            </a:extLst>
          </p:cNvPr>
          <p:cNvSpPr>
            <a:spLocks noGrp="1"/>
          </p:cNvSpPr>
          <p:nvPr>
            <p:ph type="sldNum" sz="quarter" idx="4"/>
          </p:nvPr>
        </p:nvSpPr>
        <p:spPr>
          <a:xfrm>
            <a:off x="36697920" y="26694838"/>
            <a:ext cx="11948160" cy="1533356"/>
          </a:xfrm>
          <a:prstGeom prst="rect">
            <a:avLst/>
          </a:prstGeom>
        </p:spPr>
        <p:txBody>
          <a:bodyPr vert="horz" wrap="square" lIns="250802" tIns="125401" rIns="250802" bIns="125401" numCol="1" anchor="ctr" anchorCtr="0" compatLnSpc="1">
            <a:prstTxWarp prst="textNoShape">
              <a:avLst/>
            </a:prstTxWarp>
          </a:bodyPr>
          <a:lstStyle>
            <a:lvl1pPr algn="r" eaLnBrk="1" hangingPunct="1">
              <a:defRPr sz="5774">
                <a:solidFill>
                  <a:srgbClr val="898989"/>
                </a:solidFill>
              </a:defRPr>
            </a:lvl1pPr>
          </a:lstStyle>
          <a:p>
            <a:fld id="{DE87780E-B7C8-4B12-8C64-DE63B637DBA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1714" rtl="0" eaLnBrk="0" fontAlgn="base" hangingPunct="0">
        <a:spcBef>
          <a:spcPct val="0"/>
        </a:spcBef>
        <a:spcAft>
          <a:spcPct val="0"/>
        </a:spcAft>
        <a:defRPr sz="21173" kern="1200">
          <a:solidFill>
            <a:schemeClr val="tx1"/>
          </a:solidFill>
          <a:latin typeface="Arial"/>
          <a:ea typeface="ＭＳ Ｐゴシック" charset="-128"/>
          <a:cs typeface="+mj-cs"/>
        </a:defRPr>
      </a:lvl1pPr>
      <a:lvl2pPr algn="ctr" defTabSz="2191714" rtl="0" eaLnBrk="0" fontAlgn="base" hangingPunct="0">
        <a:spcBef>
          <a:spcPct val="0"/>
        </a:spcBef>
        <a:spcAft>
          <a:spcPct val="0"/>
        </a:spcAft>
        <a:defRPr sz="21173">
          <a:solidFill>
            <a:schemeClr val="tx1"/>
          </a:solidFill>
          <a:latin typeface="Arial" charset="0"/>
          <a:ea typeface="ＭＳ Ｐゴシック" charset="-128"/>
        </a:defRPr>
      </a:lvl2pPr>
      <a:lvl3pPr algn="ctr" defTabSz="2191714" rtl="0" eaLnBrk="0" fontAlgn="base" hangingPunct="0">
        <a:spcBef>
          <a:spcPct val="0"/>
        </a:spcBef>
        <a:spcAft>
          <a:spcPct val="0"/>
        </a:spcAft>
        <a:defRPr sz="21173">
          <a:solidFill>
            <a:schemeClr val="tx1"/>
          </a:solidFill>
          <a:latin typeface="Arial" charset="0"/>
          <a:ea typeface="ＭＳ Ｐゴシック" charset="-128"/>
        </a:defRPr>
      </a:lvl3pPr>
      <a:lvl4pPr algn="ctr" defTabSz="2191714" rtl="0" eaLnBrk="0" fontAlgn="base" hangingPunct="0">
        <a:spcBef>
          <a:spcPct val="0"/>
        </a:spcBef>
        <a:spcAft>
          <a:spcPct val="0"/>
        </a:spcAft>
        <a:defRPr sz="21173">
          <a:solidFill>
            <a:schemeClr val="tx1"/>
          </a:solidFill>
          <a:latin typeface="Arial" charset="0"/>
          <a:ea typeface="ＭＳ Ｐゴシック" charset="-128"/>
        </a:defRPr>
      </a:lvl4pPr>
      <a:lvl5pPr algn="ctr" defTabSz="2191714" rtl="0" eaLnBrk="0" fontAlgn="base" hangingPunct="0">
        <a:spcBef>
          <a:spcPct val="0"/>
        </a:spcBef>
        <a:spcAft>
          <a:spcPct val="0"/>
        </a:spcAft>
        <a:defRPr sz="21173">
          <a:solidFill>
            <a:schemeClr val="tx1"/>
          </a:solidFill>
          <a:latin typeface="Arial" charset="0"/>
          <a:ea typeface="ＭＳ Ｐゴシック" charset="-128"/>
        </a:defRPr>
      </a:lvl5pPr>
      <a:lvl6pPr marL="800017" algn="ctr" defTabSz="2191714" rtl="0" fontAlgn="base">
        <a:spcBef>
          <a:spcPct val="0"/>
        </a:spcBef>
        <a:spcAft>
          <a:spcPct val="0"/>
        </a:spcAft>
        <a:defRPr sz="21173">
          <a:solidFill>
            <a:schemeClr val="tx1"/>
          </a:solidFill>
          <a:latin typeface="Arial" charset="0"/>
        </a:defRPr>
      </a:lvl6pPr>
      <a:lvl7pPr marL="1600035" algn="ctr" defTabSz="2191714" rtl="0" fontAlgn="base">
        <a:spcBef>
          <a:spcPct val="0"/>
        </a:spcBef>
        <a:spcAft>
          <a:spcPct val="0"/>
        </a:spcAft>
        <a:defRPr sz="21173">
          <a:solidFill>
            <a:schemeClr val="tx1"/>
          </a:solidFill>
          <a:latin typeface="Arial" charset="0"/>
        </a:defRPr>
      </a:lvl7pPr>
      <a:lvl8pPr marL="2400052" algn="ctr" defTabSz="2191714" rtl="0" fontAlgn="base">
        <a:spcBef>
          <a:spcPct val="0"/>
        </a:spcBef>
        <a:spcAft>
          <a:spcPct val="0"/>
        </a:spcAft>
        <a:defRPr sz="21173">
          <a:solidFill>
            <a:schemeClr val="tx1"/>
          </a:solidFill>
          <a:latin typeface="Arial" charset="0"/>
        </a:defRPr>
      </a:lvl8pPr>
      <a:lvl9pPr marL="3200067" algn="ctr" defTabSz="2191714" rtl="0" fontAlgn="base">
        <a:spcBef>
          <a:spcPct val="0"/>
        </a:spcBef>
        <a:spcAft>
          <a:spcPct val="0"/>
        </a:spcAft>
        <a:defRPr sz="21173">
          <a:solidFill>
            <a:schemeClr val="tx1"/>
          </a:solidFill>
          <a:latin typeface="Arial" charset="0"/>
        </a:defRPr>
      </a:lvl9pPr>
    </p:titleStyle>
    <p:bodyStyle>
      <a:lvl1pPr marL="1644480" indent="-1644480" algn="l" defTabSz="2191714" rtl="0" eaLnBrk="0" fontAlgn="base" hangingPunct="0">
        <a:spcBef>
          <a:spcPct val="20000"/>
        </a:spcBef>
        <a:spcAft>
          <a:spcPct val="0"/>
        </a:spcAft>
        <a:buFont typeface="Arial" panose="020B0604020202020204" pitchFamily="34" charset="0"/>
        <a:buChar char="•"/>
        <a:defRPr sz="15398" kern="1200">
          <a:solidFill>
            <a:schemeClr val="tx1"/>
          </a:solidFill>
          <a:latin typeface="Arial"/>
          <a:ea typeface="ＭＳ Ｐゴシック" charset="-128"/>
          <a:cs typeface="+mn-cs"/>
        </a:defRPr>
      </a:lvl1pPr>
      <a:lvl2pPr marL="3563966" indent="-1369474" algn="l" defTabSz="2191714" rtl="0" eaLnBrk="0" fontAlgn="base" hangingPunct="0">
        <a:spcBef>
          <a:spcPct val="20000"/>
        </a:spcBef>
        <a:spcAft>
          <a:spcPct val="0"/>
        </a:spcAft>
        <a:buFont typeface="Arial" panose="020B0604020202020204" pitchFamily="34" charset="0"/>
        <a:buChar char="–"/>
        <a:defRPr sz="13473" kern="1200">
          <a:solidFill>
            <a:schemeClr val="tx1"/>
          </a:solidFill>
          <a:latin typeface="Arial"/>
          <a:ea typeface="ＭＳ Ｐゴシック" charset="-128"/>
          <a:cs typeface="+mn-cs"/>
        </a:defRPr>
      </a:lvl2pPr>
      <a:lvl3pPr marL="5483451" indent="-1094468" algn="l" defTabSz="2191714" rtl="0" eaLnBrk="0" fontAlgn="base" hangingPunct="0">
        <a:spcBef>
          <a:spcPct val="20000"/>
        </a:spcBef>
        <a:spcAft>
          <a:spcPct val="0"/>
        </a:spcAft>
        <a:buFont typeface="Arial" panose="020B0604020202020204" pitchFamily="34" charset="0"/>
        <a:buChar char="•"/>
        <a:defRPr sz="11549" kern="1200">
          <a:solidFill>
            <a:schemeClr val="tx1"/>
          </a:solidFill>
          <a:latin typeface="Arial"/>
          <a:ea typeface="ＭＳ Ｐゴシック" charset="-128"/>
          <a:cs typeface="+mn-cs"/>
        </a:defRPr>
      </a:lvl3pPr>
      <a:lvl4pPr marL="7677942" indent="-1094468" algn="l" defTabSz="2191714" rtl="0" eaLnBrk="0" fontAlgn="base" hangingPunct="0">
        <a:spcBef>
          <a:spcPct val="20000"/>
        </a:spcBef>
        <a:spcAft>
          <a:spcPct val="0"/>
        </a:spcAft>
        <a:buFont typeface="Arial" panose="020B0604020202020204" pitchFamily="34" charset="0"/>
        <a:buChar char="–"/>
        <a:defRPr sz="9624" kern="1200">
          <a:solidFill>
            <a:schemeClr val="tx1"/>
          </a:solidFill>
          <a:latin typeface="Arial"/>
          <a:ea typeface="ＭＳ Ｐゴシック" charset="-128"/>
          <a:cs typeface="+mn-cs"/>
        </a:defRPr>
      </a:lvl4pPr>
      <a:lvl5pPr marL="9872433" indent="-1094468" algn="l" defTabSz="2191714" rtl="0" eaLnBrk="0" fontAlgn="base" hangingPunct="0">
        <a:spcBef>
          <a:spcPct val="20000"/>
        </a:spcBef>
        <a:spcAft>
          <a:spcPct val="0"/>
        </a:spcAft>
        <a:buFont typeface="Arial" panose="020B0604020202020204" pitchFamily="34" charset="0"/>
        <a:buChar char="»"/>
        <a:defRPr sz="9624" kern="1200">
          <a:solidFill>
            <a:schemeClr val="tx1"/>
          </a:solidFill>
          <a:latin typeface="Arial"/>
          <a:ea typeface="ＭＳ Ｐゴシック" charset="-128"/>
          <a:cs typeface="+mn-cs"/>
        </a:defRPr>
      </a:lvl5pPr>
      <a:lvl6pPr marL="12068579" indent="-1097144" algn="l" defTabSz="2194286" rtl="0" eaLnBrk="1" latinLnBrk="0" hangingPunct="1">
        <a:spcBef>
          <a:spcPct val="20000"/>
        </a:spcBef>
        <a:buFont typeface="Arial"/>
        <a:buChar char="•"/>
        <a:defRPr sz="9624" kern="1200">
          <a:solidFill>
            <a:schemeClr val="tx1"/>
          </a:solidFill>
          <a:latin typeface="+mn-lt"/>
          <a:ea typeface="+mn-ea"/>
          <a:cs typeface="+mn-cs"/>
        </a:defRPr>
      </a:lvl6pPr>
      <a:lvl7pPr marL="14262865" indent="-1097144" algn="l" defTabSz="2194286" rtl="0" eaLnBrk="1" latinLnBrk="0" hangingPunct="1">
        <a:spcBef>
          <a:spcPct val="20000"/>
        </a:spcBef>
        <a:buFont typeface="Arial"/>
        <a:buChar char="•"/>
        <a:defRPr sz="9624" kern="1200">
          <a:solidFill>
            <a:schemeClr val="tx1"/>
          </a:solidFill>
          <a:latin typeface="+mn-lt"/>
          <a:ea typeface="+mn-ea"/>
          <a:cs typeface="+mn-cs"/>
        </a:defRPr>
      </a:lvl7pPr>
      <a:lvl8pPr marL="16457152" indent="-1097144" algn="l" defTabSz="2194286" rtl="0" eaLnBrk="1" latinLnBrk="0" hangingPunct="1">
        <a:spcBef>
          <a:spcPct val="20000"/>
        </a:spcBef>
        <a:buFont typeface="Arial"/>
        <a:buChar char="•"/>
        <a:defRPr sz="9624" kern="1200">
          <a:solidFill>
            <a:schemeClr val="tx1"/>
          </a:solidFill>
          <a:latin typeface="+mn-lt"/>
          <a:ea typeface="+mn-ea"/>
          <a:cs typeface="+mn-cs"/>
        </a:defRPr>
      </a:lvl8pPr>
      <a:lvl9pPr marL="18651438" indent="-1097144" algn="l" defTabSz="2194286" rtl="0" eaLnBrk="1" latinLnBrk="0" hangingPunct="1">
        <a:spcBef>
          <a:spcPct val="20000"/>
        </a:spcBef>
        <a:buFont typeface="Arial"/>
        <a:buChar char="•"/>
        <a:defRPr sz="9624" kern="1200">
          <a:solidFill>
            <a:schemeClr val="tx1"/>
          </a:solidFill>
          <a:latin typeface="+mn-lt"/>
          <a:ea typeface="+mn-ea"/>
          <a:cs typeface="+mn-cs"/>
        </a:defRPr>
      </a:lvl9pPr>
    </p:bodyStyle>
    <p:otherStyle>
      <a:defPPr>
        <a:defRPr lang="en-US"/>
      </a:defPPr>
      <a:lvl1pPr marL="0" algn="l" defTabSz="2194286" rtl="0" eaLnBrk="1" latinLnBrk="0" hangingPunct="1">
        <a:defRPr sz="8574" kern="1200">
          <a:solidFill>
            <a:schemeClr val="tx1"/>
          </a:solidFill>
          <a:latin typeface="+mn-lt"/>
          <a:ea typeface="+mn-ea"/>
          <a:cs typeface="+mn-cs"/>
        </a:defRPr>
      </a:lvl1pPr>
      <a:lvl2pPr marL="2194286" algn="l" defTabSz="2194286" rtl="0" eaLnBrk="1" latinLnBrk="0" hangingPunct="1">
        <a:defRPr sz="8574" kern="1200">
          <a:solidFill>
            <a:schemeClr val="tx1"/>
          </a:solidFill>
          <a:latin typeface="+mn-lt"/>
          <a:ea typeface="+mn-ea"/>
          <a:cs typeface="+mn-cs"/>
        </a:defRPr>
      </a:lvl2pPr>
      <a:lvl3pPr marL="4388574" algn="l" defTabSz="2194286" rtl="0" eaLnBrk="1" latinLnBrk="0" hangingPunct="1">
        <a:defRPr sz="8574" kern="1200">
          <a:solidFill>
            <a:schemeClr val="tx1"/>
          </a:solidFill>
          <a:latin typeface="+mn-lt"/>
          <a:ea typeface="+mn-ea"/>
          <a:cs typeface="+mn-cs"/>
        </a:defRPr>
      </a:lvl3pPr>
      <a:lvl4pPr marL="6582860" algn="l" defTabSz="2194286" rtl="0" eaLnBrk="1" latinLnBrk="0" hangingPunct="1">
        <a:defRPr sz="8574" kern="1200">
          <a:solidFill>
            <a:schemeClr val="tx1"/>
          </a:solidFill>
          <a:latin typeface="+mn-lt"/>
          <a:ea typeface="+mn-ea"/>
          <a:cs typeface="+mn-cs"/>
        </a:defRPr>
      </a:lvl4pPr>
      <a:lvl5pPr marL="8777149" algn="l" defTabSz="2194286" rtl="0" eaLnBrk="1" latinLnBrk="0" hangingPunct="1">
        <a:defRPr sz="8574" kern="1200">
          <a:solidFill>
            <a:schemeClr val="tx1"/>
          </a:solidFill>
          <a:latin typeface="+mn-lt"/>
          <a:ea typeface="+mn-ea"/>
          <a:cs typeface="+mn-cs"/>
        </a:defRPr>
      </a:lvl5pPr>
      <a:lvl6pPr marL="10971435" algn="l" defTabSz="2194286" rtl="0" eaLnBrk="1" latinLnBrk="0" hangingPunct="1">
        <a:defRPr sz="8574" kern="1200">
          <a:solidFill>
            <a:schemeClr val="tx1"/>
          </a:solidFill>
          <a:latin typeface="+mn-lt"/>
          <a:ea typeface="+mn-ea"/>
          <a:cs typeface="+mn-cs"/>
        </a:defRPr>
      </a:lvl6pPr>
      <a:lvl7pPr marL="13165723" algn="l" defTabSz="2194286" rtl="0" eaLnBrk="1" latinLnBrk="0" hangingPunct="1">
        <a:defRPr sz="8574" kern="1200">
          <a:solidFill>
            <a:schemeClr val="tx1"/>
          </a:solidFill>
          <a:latin typeface="+mn-lt"/>
          <a:ea typeface="+mn-ea"/>
          <a:cs typeface="+mn-cs"/>
        </a:defRPr>
      </a:lvl7pPr>
      <a:lvl8pPr marL="15360009" algn="l" defTabSz="2194286" rtl="0" eaLnBrk="1" latinLnBrk="0" hangingPunct="1">
        <a:defRPr sz="8574" kern="1200">
          <a:solidFill>
            <a:schemeClr val="tx1"/>
          </a:solidFill>
          <a:latin typeface="+mn-lt"/>
          <a:ea typeface="+mn-ea"/>
          <a:cs typeface="+mn-cs"/>
        </a:defRPr>
      </a:lvl8pPr>
      <a:lvl9pPr marL="17554295" algn="l" defTabSz="2194286" rtl="0" eaLnBrk="1" latinLnBrk="0" hangingPunct="1">
        <a:defRPr sz="857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paper-us.ctimeetingtech.com/ats2018_eposter/posterprin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0">
            <a:extLst>
              <a:ext uri="{FF2B5EF4-FFF2-40B4-BE49-F238E27FC236}">
                <a16:creationId xmlns:a16="http://schemas.microsoft.com/office/drawing/2014/main" id="{BF6722AD-ACF7-4454-9622-F7586FBC2377}"/>
              </a:ext>
            </a:extLst>
          </p:cNvPr>
          <p:cNvSpPr>
            <a:spLocks noChangeArrowheads="1"/>
          </p:cNvSpPr>
          <p:nvPr/>
        </p:nvSpPr>
        <p:spPr bwMode="auto">
          <a:xfrm>
            <a:off x="685801" y="27236513"/>
            <a:ext cx="49758598" cy="1376190"/>
          </a:xfrm>
          <a:prstGeom prst="roundRect">
            <a:avLst>
              <a:gd name="adj" fmla="val 16667"/>
            </a:avLst>
          </a:prstGeom>
          <a:solidFill>
            <a:srgbClr val="0054A4"/>
          </a:solidFill>
          <a:ln w="38100">
            <a:solidFill>
              <a:schemeClr val="bg1"/>
            </a:solidFill>
            <a:round/>
            <a:headEnd/>
            <a:tailEnd/>
          </a:ln>
          <a:effectLst>
            <a:outerShdw blurRad="63500" dist="20000" dir="5400000" rotWithShape="0">
              <a:srgbClr val="000000">
                <a:alpha val="37999"/>
              </a:srgbClr>
            </a:outerShdw>
          </a:effectLst>
        </p:spPr>
        <p:txBody>
          <a:bodyPr wrap="none" lIns="159985" tIns="79992" rIns="159985" bIns="79992" anchor="ctr"/>
          <a:lstStyle/>
          <a:p>
            <a:pPr algn="ctr" defTabSz="2194286" eaLnBrk="1" fontAlgn="auto" hangingPunct="1">
              <a:spcBef>
                <a:spcPts val="0"/>
              </a:spcBef>
              <a:spcAft>
                <a:spcPts val="0"/>
              </a:spcAft>
              <a:defRPr/>
            </a:pPr>
            <a:r>
              <a:rPr lang="en-US" sz="7699" dirty="0">
                <a:solidFill>
                  <a:schemeClr val="lt1"/>
                </a:solidFill>
                <a:latin typeface="Arial"/>
                <a:cs typeface="+mn-cs"/>
              </a:rPr>
              <a:t>Corresponding author: Chris Miller, chris@sanotize.com</a:t>
            </a:r>
          </a:p>
        </p:txBody>
      </p:sp>
      <p:sp>
        <p:nvSpPr>
          <p:cNvPr id="5" name="AutoShape 66">
            <a:extLst>
              <a:ext uri="{FF2B5EF4-FFF2-40B4-BE49-F238E27FC236}">
                <a16:creationId xmlns:a16="http://schemas.microsoft.com/office/drawing/2014/main" id="{2B9E100E-C697-486E-9A9A-450E19014986}"/>
              </a:ext>
            </a:extLst>
          </p:cNvPr>
          <p:cNvSpPr>
            <a:spLocks noChangeArrowheads="1"/>
          </p:cNvSpPr>
          <p:nvPr/>
        </p:nvSpPr>
        <p:spPr bwMode="auto">
          <a:xfrm>
            <a:off x="38516616" y="23639776"/>
            <a:ext cx="11880000" cy="1272241"/>
          </a:xfrm>
          <a:prstGeom prst="roundRect">
            <a:avLst>
              <a:gd name="adj" fmla="val 16667"/>
            </a:avLst>
          </a:prstGeom>
          <a:solidFill>
            <a:srgbClr val="0054A4"/>
          </a:solidFill>
          <a:ln w="38100">
            <a:solidFill>
              <a:schemeClr val="bg1"/>
            </a:solidFill>
            <a:round/>
            <a:headEnd/>
            <a:tailEnd/>
          </a:ln>
          <a:effectLst>
            <a:outerShdw blurRad="63500" dist="20000" dir="5400000" rotWithShape="0">
              <a:srgbClr val="000000">
                <a:alpha val="37999"/>
              </a:srgbClr>
            </a:outerShdw>
          </a:effectLst>
        </p:spPr>
        <p:txBody>
          <a:bodyPr wrap="none" lIns="159985" tIns="79992" rIns="159985" bIns="79992" anchor="ctr"/>
          <a:lstStyle/>
          <a:p>
            <a:pPr eaLnBrk="1" hangingPunct="1">
              <a:defRPr/>
            </a:pPr>
            <a:endParaRPr lang="en-US" altLang="en-US" sz="15005">
              <a:solidFill>
                <a:srgbClr val="FFFFFF"/>
              </a:solidFill>
            </a:endParaRPr>
          </a:p>
        </p:txBody>
      </p:sp>
      <p:sp>
        <p:nvSpPr>
          <p:cNvPr id="6" name="AutoShape 65">
            <a:extLst>
              <a:ext uri="{FF2B5EF4-FFF2-40B4-BE49-F238E27FC236}">
                <a16:creationId xmlns:a16="http://schemas.microsoft.com/office/drawing/2014/main" id="{A1CE0751-2AD4-43FE-85DE-D356A7FAC014}"/>
              </a:ext>
            </a:extLst>
          </p:cNvPr>
          <p:cNvSpPr>
            <a:spLocks noChangeArrowheads="1"/>
          </p:cNvSpPr>
          <p:nvPr/>
        </p:nvSpPr>
        <p:spPr bwMode="auto">
          <a:xfrm>
            <a:off x="38516616" y="5972470"/>
            <a:ext cx="11880000" cy="1258351"/>
          </a:xfrm>
          <a:prstGeom prst="roundRect">
            <a:avLst>
              <a:gd name="adj" fmla="val 16667"/>
            </a:avLst>
          </a:prstGeom>
          <a:solidFill>
            <a:srgbClr val="0054A4"/>
          </a:solidFill>
          <a:ln w="38100">
            <a:solidFill>
              <a:schemeClr val="bg1"/>
            </a:solidFill>
            <a:round/>
            <a:headEnd/>
            <a:tailEnd/>
          </a:ln>
          <a:effectLst>
            <a:outerShdw blurRad="63500" dist="20000" dir="5400000" rotWithShape="0">
              <a:srgbClr val="000000">
                <a:alpha val="37999"/>
              </a:srgbClr>
            </a:outerShdw>
          </a:effectLst>
        </p:spPr>
        <p:txBody>
          <a:bodyPr wrap="none" lIns="159985" tIns="79992" rIns="159985" bIns="79992" anchor="ctr"/>
          <a:lstStyle/>
          <a:p>
            <a:pPr eaLnBrk="1" hangingPunct="1">
              <a:defRPr/>
            </a:pPr>
            <a:endParaRPr lang="en-US" altLang="en-US" sz="15005">
              <a:solidFill>
                <a:srgbClr val="FFFFFF"/>
              </a:solidFill>
            </a:endParaRPr>
          </a:p>
        </p:txBody>
      </p:sp>
      <p:sp>
        <p:nvSpPr>
          <p:cNvPr id="7" name="AutoShape 64">
            <a:extLst>
              <a:ext uri="{FF2B5EF4-FFF2-40B4-BE49-F238E27FC236}">
                <a16:creationId xmlns:a16="http://schemas.microsoft.com/office/drawing/2014/main" id="{932CE8A1-832B-4CBF-BF68-AD51B52A6FDA}"/>
              </a:ext>
            </a:extLst>
          </p:cNvPr>
          <p:cNvSpPr>
            <a:spLocks noChangeArrowheads="1"/>
          </p:cNvSpPr>
          <p:nvPr/>
        </p:nvSpPr>
        <p:spPr bwMode="auto">
          <a:xfrm>
            <a:off x="26008098" y="6041762"/>
            <a:ext cx="11880000" cy="1200018"/>
          </a:xfrm>
          <a:prstGeom prst="roundRect">
            <a:avLst>
              <a:gd name="adj" fmla="val 16667"/>
            </a:avLst>
          </a:prstGeom>
          <a:solidFill>
            <a:srgbClr val="0054A4"/>
          </a:solidFill>
          <a:ln w="38100">
            <a:solidFill>
              <a:schemeClr val="bg1"/>
            </a:solidFill>
            <a:round/>
            <a:headEnd/>
            <a:tailEnd/>
          </a:ln>
          <a:effectLst>
            <a:outerShdw blurRad="63500" dist="20000" dir="5400000" rotWithShape="0">
              <a:srgbClr val="000000">
                <a:alpha val="37999"/>
              </a:srgbClr>
            </a:outerShdw>
          </a:effectLst>
        </p:spPr>
        <p:txBody>
          <a:bodyPr wrap="none" lIns="159985" tIns="79992" rIns="159985" bIns="79992" anchor="ctr"/>
          <a:lstStyle/>
          <a:p>
            <a:pPr eaLnBrk="1" hangingPunct="1">
              <a:defRPr/>
            </a:pPr>
            <a:endParaRPr lang="en-US" altLang="en-US" sz="15005">
              <a:solidFill>
                <a:srgbClr val="FFFFFF"/>
              </a:solidFill>
            </a:endParaRPr>
          </a:p>
        </p:txBody>
      </p:sp>
      <p:sp>
        <p:nvSpPr>
          <p:cNvPr id="9" name="AutoShape 62">
            <a:extLst>
              <a:ext uri="{FF2B5EF4-FFF2-40B4-BE49-F238E27FC236}">
                <a16:creationId xmlns:a16="http://schemas.microsoft.com/office/drawing/2014/main" id="{3F5CF9C9-6140-4DAD-94F2-AF8D537265B9}"/>
              </a:ext>
            </a:extLst>
          </p:cNvPr>
          <p:cNvSpPr>
            <a:spLocks noChangeArrowheads="1"/>
          </p:cNvSpPr>
          <p:nvPr/>
        </p:nvSpPr>
        <p:spPr bwMode="auto">
          <a:xfrm>
            <a:off x="13723200" y="6000088"/>
            <a:ext cx="11880000" cy="1200018"/>
          </a:xfrm>
          <a:prstGeom prst="roundRect">
            <a:avLst>
              <a:gd name="adj" fmla="val 16667"/>
            </a:avLst>
          </a:prstGeom>
          <a:solidFill>
            <a:srgbClr val="0054A4"/>
          </a:solidFill>
          <a:ln w="38100">
            <a:solidFill>
              <a:schemeClr val="bg1"/>
            </a:solidFill>
            <a:round/>
            <a:headEnd/>
            <a:tailEnd/>
          </a:ln>
          <a:effectLst>
            <a:outerShdw blurRad="63500" dist="20000" dir="5400000" rotWithShape="0">
              <a:srgbClr val="000000">
                <a:alpha val="37999"/>
              </a:srgbClr>
            </a:outerShdw>
          </a:effectLst>
        </p:spPr>
        <p:txBody>
          <a:bodyPr wrap="none" lIns="159985" tIns="79992" rIns="159985" bIns="79992" anchor="ctr"/>
          <a:lstStyle/>
          <a:p>
            <a:pPr eaLnBrk="1" hangingPunct="1">
              <a:defRPr/>
            </a:pPr>
            <a:endParaRPr lang="en-US" altLang="en-US" sz="15005">
              <a:solidFill>
                <a:srgbClr val="FFFFFF"/>
              </a:solidFill>
            </a:endParaRPr>
          </a:p>
        </p:txBody>
      </p:sp>
      <p:sp>
        <p:nvSpPr>
          <p:cNvPr id="10" name="AutoShape 61">
            <a:extLst>
              <a:ext uri="{FF2B5EF4-FFF2-40B4-BE49-F238E27FC236}">
                <a16:creationId xmlns:a16="http://schemas.microsoft.com/office/drawing/2014/main" id="{E402C8B5-DC87-4ECA-98F6-C0BC37B4D6E7}"/>
              </a:ext>
            </a:extLst>
          </p:cNvPr>
          <p:cNvSpPr>
            <a:spLocks noChangeArrowheads="1"/>
          </p:cNvSpPr>
          <p:nvPr/>
        </p:nvSpPr>
        <p:spPr bwMode="auto">
          <a:xfrm>
            <a:off x="1185685" y="23089085"/>
            <a:ext cx="11880000" cy="1258351"/>
          </a:xfrm>
          <a:prstGeom prst="roundRect">
            <a:avLst>
              <a:gd name="adj" fmla="val 16667"/>
            </a:avLst>
          </a:prstGeom>
          <a:solidFill>
            <a:srgbClr val="0054A4"/>
          </a:solidFill>
          <a:ln w="38100">
            <a:solidFill>
              <a:schemeClr val="bg1"/>
            </a:solidFill>
            <a:round/>
            <a:headEnd/>
            <a:tailEnd/>
          </a:ln>
          <a:effectLst>
            <a:outerShdw blurRad="63500" dist="20000" dir="5400000" rotWithShape="0">
              <a:srgbClr val="000000">
                <a:alpha val="37999"/>
              </a:srgbClr>
            </a:outerShdw>
          </a:effectLst>
        </p:spPr>
        <p:txBody>
          <a:bodyPr wrap="none" lIns="159985" tIns="79992" rIns="159985" bIns="79992" anchor="ctr"/>
          <a:lstStyle/>
          <a:p>
            <a:pPr algn="ctr" eaLnBrk="1" hangingPunct="1">
              <a:defRPr/>
            </a:pPr>
            <a:r>
              <a:rPr lang="en-US" altLang="en-US" sz="6000" b="1" dirty="0">
                <a:solidFill>
                  <a:srgbClr val="FFFFFF"/>
                </a:solidFill>
              </a:rPr>
              <a:t>Objectives</a:t>
            </a:r>
          </a:p>
        </p:txBody>
      </p:sp>
      <p:sp>
        <p:nvSpPr>
          <p:cNvPr id="11" name="AutoShape 59">
            <a:extLst>
              <a:ext uri="{FF2B5EF4-FFF2-40B4-BE49-F238E27FC236}">
                <a16:creationId xmlns:a16="http://schemas.microsoft.com/office/drawing/2014/main" id="{BC63CF4D-215D-4949-8ED4-6AC0B6E79881}"/>
              </a:ext>
            </a:extLst>
          </p:cNvPr>
          <p:cNvSpPr>
            <a:spLocks noChangeArrowheads="1"/>
          </p:cNvSpPr>
          <p:nvPr/>
        </p:nvSpPr>
        <p:spPr bwMode="auto">
          <a:xfrm>
            <a:off x="1214682" y="6043152"/>
            <a:ext cx="11880000" cy="1200018"/>
          </a:xfrm>
          <a:prstGeom prst="roundRect">
            <a:avLst>
              <a:gd name="adj" fmla="val 16667"/>
            </a:avLst>
          </a:prstGeom>
          <a:solidFill>
            <a:srgbClr val="0054A4"/>
          </a:solidFill>
          <a:ln w="38100">
            <a:solidFill>
              <a:schemeClr val="bg1"/>
            </a:solidFill>
            <a:round/>
            <a:headEnd/>
            <a:tailEnd/>
          </a:ln>
          <a:effectLst>
            <a:outerShdw blurRad="63500" dist="20000" dir="5400000" rotWithShape="0">
              <a:srgbClr val="000000">
                <a:alpha val="37999"/>
              </a:srgbClr>
            </a:outerShdw>
          </a:effectLst>
        </p:spPr>
        <p:txBody>
          <a:bodyPr wrap="none" lIns="159985" tIns="79992" rIns="159985" bIns="79992" anchor="ctr"/>
          <a:lstStyle/>
          <a:p>
            <a:pPr eaLnBrk="1" hangingPunct="1">
              <a:defRPr/>
            </a:pPr>
            <a:endParaRPr lang="en-US" altLang="en-US" sz="15005">
              <a:solidFill>
                <a:srgbClr val="FFFFFF"/>
              </a:solidFill>
            </a:endParaRPr>
          </a:p>
        </p:txBody>
      </p:sp>
      <p:sp>
        <p:nvSpPr>
          <p:cNvPr id="12" name="AutoShape 55">
            <a:extLst>
              <a:ext uri="{FF2B5EF4-FFF2-40B4-BE49-F238E27FC236}">
                <a16:creationId xmlns:a16="http://schemas.microsoft.com/office/drawing/2014/main" id="{CD9550F2-A7B9-4BA2-981B-2398D7140BCD}"/>
              </a:ext>
            </a:extLst>
          </p:cNvPr>
          <p:cNvSpPr>
            <a:spLocks noChangeArrowheads="1"/>
          </p:cNvSpPr>
          <p:nvPr/>
        </p:nvSpPr>
        <p:spPr bwMode="auto">
          <a:xfrm>
            <a:off x="685800" y="400011"/>
            <a:ext cx="49758599" cy="4741738"/>
          </a:xfrm>
          <a:prstGeom prst="roundRect">
            <a:avLst>
              <a:gd name="adj" fmla="val 16667"/>
            </a:avLst>
          </a:prstGeom>
          <a:solidFill>
            <a:srgbClr val="0054A4"/>
          </a:solidFill>
          <a:ln w="38100">
            <a:solidFill>
              <a:schemeClr val="bg1"/>
            </a:solidFill>
            <a:round/>
            <a:headEnd/>
            <a:tailEnd/>
          </a:ln>
          <a:effectLst>
            <a:outerShdw blurRad="63500" dist="20000" dir="5400000" rotWithShape="0">
              <a:srgbClr val="000000">
                <a:alpha val="37999"/>
              </a:srgbClr>
            </a:outerShdw>
          </a:effectLst>
        </p:spPr>
        <p:txBody>
          <a:bodyPr wrap="none" lIns="159985" tIns="79992" rIns="159985" bIns="79992" anchor="ctr"/>
          <a:lstStyle/>
          <a:p>
            <a:pPr eaLnBrk="1" hangingPunct="1">
              <a:defRPr/>
            </a:pPr>
            <a:endParaRPr lang="en-US" altLang="en-US" sz="15005">
              <a:solidFill>
                <a:srgbClr val="FFFFFF"/>
              </a:solidFill>
            </a:endParaRPr>
          </a:p>
        </p:txBody>
      </p:sp>
      <p:sp>
        <p:nvSpPr>
          <p:cNvPr id="4107" name="Rectangle 2">
            <a:extLst>
              <a:ext uri="{FF2B5EF4-FFF2-40B4-BE49-F238E27FC236}">
                <a16:creationId xmlns:a16="http://schemas.microsoft.com/office/drawing/2014/main" id="{A40F3932-6399-E3CE-9FC1-A5A79BEE8C6F}"/>
              </a:ext>
            </a:extLst>
          </p:cNvPr>
          <p:cNvSpPr txBox="1">
            <a:spLocks noChangeArrowheads="1"/>
          </p:cNvSpPr>
          <p:nvPr/>
        </p:nvSpPr>
        <p:spPr bwMode="auto">
          <a:xfrm>
            <a:off x="762001" y="666682"/>
            <a:ext cx="49682398" cy="430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9985" tIns="79992" rIns="159985" bIns="79992" anchor="ctr"/>
          <a:lstStyle>
            <a:lvl1pPr defTabSz="2192338">
              <a:spcBef>
                <a:spcPct val="20000"/>
              </a:spcBef>
              <a:buFont typeface="Arial" panose="020B0604020202020204" pitchFamily="34" charset="0"/>
              <a:buChar char="•"/>
              <a:defRPr sz="8800">
                <a:solidFill>
                  <a:schemeClr val="tx1"/>
                </a:solidFill>
                <a:latin typeface="Arial" panose="020B0604020202020204" pitchFamily="34" charset="0"/>
                <a:ea typeface="ＭＳ Ｐゴシック" panose="020B0600070205080204" pitchFamily="34" charset="-128"/>
              </a:defRPr>
            </a:lvl1pPr>
            <a:lvl2pPr marL="37931725" indent="-37474525" defTabSz="2192338">
              <a:spcBef>
                <a:spcPct val="20000"/>
              </a:spcBef>
              <a:buFont typeface="Arial" panose="020B0604020202020204" pitchFamily="34" charset="0"/>
              <a:buChar char="–"/>
              <a:defRPr sz="7700">
                <a:solidFill>
                  <a:schemeClr val="tx1"/>
                </a:solidFill>
                <a:latin typeface="Arial" panose="020B0604020202020204" pitchFamily="34" charset="0"/>
                <a:ea typeface="ＭＳ Ｐゴシック" panose="020B0600070205080204" pitchFamily="34" charset="-128"/>
              </a:defRPr>
            </a:lvl2pPr>
            <a:lvl3pPr marL="3133725" indent="-625475" defTabSz="2192338">
              <a:spcBef>
                <a:spcPct val="20000"/>
              </a:spcBef>
              <a:buFont typeface="Arial" panose="020B0604020202020204" pitchFamily="34" charset="0"/>
              <a:buChar char="•"/>
              <a:defRPr sz="6600">
                <a:solidFill>
                  <a:schemeClr val="tx1"/>
                </a:solidFill>
                <a:latin typeface="Arial" panose="020B0604020202020204" pitchFamily="34" charset="0"/>
                <a:ea typeface="ＭＳ Ｐゴシック" panose="020B0600070205080204" pitchFamily="34" charset="-128"/>
              </a:defRPr>
            </a:lvl3pPr>
            <a:lvl4pPr marL="4387850" indent="-625475" defTabSz="2192338">
              <a:spcBef>
                <a:spcPct val="20000"/>
              </a:spcBef>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4pPr>
            <a:lvl5pPr marL="5641975" indent="-625475" defTabSz="2192338">
              <a:spcBef>
                <a:spcPct val="20000"/>
              </a:spcBef>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5pPr>
            <a:lvl6pPr marL="6099175" indent="-625475" defTabSz="2192338"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6pPr>
            <a:lvl7pPr marL="6556375" indent="-625475" defTabSz="2192338"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7pPr>
            <a:lvl8pPr marL="7013575" indent="-625475" defTabSz="2192338"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8pPr>
            <a:lvl9pPr marL="7470775" indent="-625475" defTabSz="2192338"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CA" altLang="en-US" sz="8000" b="1" dirty="0">
                <a:solidFill>
                  <a:schemeClr val="bg1"/>
                </a:solidFill>
                <a:hlinkClick r:id="rId3" tooltip="Publication NumberPoster Board Number"/>
              </a:rPr>
              <a:t> </a:t>
            </a:r>
            <a:r>
              <a:rPr lang="en-US" altLang="en-US" sz="8000" b="1" dirty="0">
                <a:solidFill>
                  <a:schemeClr val="bg1"/>
                </a:solidFill>
              </a:rPr>
              <a:t>Successful In Vitro and In Vivo Treatment of Tinea Pedis with a Nitric Oxide-releasing Gel</a:t>
            </a:r>
            <a:endParaRPr lang="en-CA" altLang="en-US" sz="8000" b="1" dirty="0">
              <a:solidFill>
                <a:schemeClr val="bg1"/>
              </a:solidFill>
            </a:endParaRPr>
          </a:p>
          <a:p>
            <a:pPr algn="ctr" eaLnBrk="1" hangingPunct="1">
              <a:spcBef>
                <a:spcPct val="0"/>
              </a:spcBef>
              <a:buFont typeface="Arial" panose="020B0604020202020204" pitchFamily="34" charset="0"/>
              <a:buNone/>
            </a:pPr>
            <a:r>
              <a:rPr lang="en-CA" altLang="en-US" sz="5599" u="sng" dirty="0">
                <a:solidFill>
                  <a:schemeClr val="bg1"/>
                </a:solidFill>
              </a:rPr>
              <a:t>Kaur H, </a:t>
            </a:r>
            <a:r>
              <a:rPr lang="en-CA" altLang="en-US" sz="5599" u="sng" dirty="0" err="1">
                <a:solidFill>
                  <a:schemeClr val="bg1"/>
                </a:solidFill>
              </a:rPr>
              <a:t>Dorafshanian</a:t>
            </a:r>
            <a:r>
              <a:rPr lang="en-CA" altLang="en-US" sz="5599" u="sng" dirty="0">
                <a:solidFill>
                  <a:schemeClr val="bg1"/>
                </a:solidFill>
              </a:rPr>
              <a:t> N, Martins J, Teskey SJL, Miller CC</a:t>
            </a:r>
          </a:p>
          <a:p>
            <a:pPr algn="ctr" eaLnBrk="1" hangingPunct="1">
              <a:spcBef>
                <a:spcPct val="0"/>
              </a:spcBef>
              <a:buFontTx/>
              <a:buNone/>
            </a:pPr>
            <a:endParaRPr lang="en-CA" altLang="en-US" sz="3000" baseline="30000" dirty="0">
              <a:solidFill>
                <a:schemeClr val="bg1"/>
              </a:solidFill>
            </a:endParaRPr>
          </a:p>
          <a:p>
            <a:pPr algn="ctr" eaLnBrk="1" hangingPunct="1">
              <a:spcBef>
                <a:spcPct val="0"/>
              </a:spcBef>
              <a:buFontTx/>
              <a:buNone/>
            </a:pPr>
            <a:r>
              <a:rPr lang="en-CA" altLang="en-US" sz="3000" dirty="0">
                <a:solidFill>
                  <a:schemeClr val="bg1"/>
                </a:solidFill>
              </a:rPr>
              <a:t>SaNOtize Research &amp; Development Corp, Vancouver, British Columbia, Canada</a:t>
            </a:r>
            <a:endParaRPr lang="en-US" altLang="en-US" sz="3000" dirty="0">
              <a:solidFill>
                <a:schemeClr val="bg1"/>
              </a:solidFill>
            </a:endParaRPr>
          </a:p>
        </p:txBody>
      </p:sp>
      <p:sp>
        <p:nvSpPr>
          <p:cNvPr id="4108" name="Text Box 4">
            <a:extLst>
              <a:ext uri="{FF2B5EF4-FFF2-40B4-BE49-F238E27FC236}">
                <a16:creationId xmlns:a16="http://schemas.microsoft.com/office/drawing/2014/main" id="{109B323D-1EF6-F278-F773-B223D53C8BC1}"/>
              </a:ext>
            </a:extLst>
          </p:cNvPr>
          <p:cNvSpPr txBox="1">
            <a:spLocks noChangeArrowheads="1"/>
          </p:cNvSpPr>
          <p:nvPr/>
        </p:nvSpPr>
        <p:spPr bwMode="auto">
          <a:xfrm>
            <a:off x="14108224" y="6073507"/>
            <a:ext cx="11200165" cy="1130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9960" tIns="79980" rIns="159960" bIns="79980">
            <a:spAutoFit/>
          </a:bodyPr>
          <a:lstStyle>
            <a:lvl1pPr defTabSz="2192338">
              <a:spcBef>
                <a:spcPct val="20000"/>
              </a:spcBef>
              <a:buFont typeface="Arial" panose="020B0604020202020204" pitchFamily="34" charset="0"/>
              <a:buChar char="•"/>
              <a:defRPr sz="8800">
                <a:solidFill>
                  <a:schemeClr val="tx1"/>
                </a:solidFill>
                <a:latin typeface="Arial" panose="020B0604020202020204" pitchFamily="34" charset="0"/>
                <a:ea typeface="ＭＳ Ｐゴシック" panose="020B0600070205080204" pitchFamily="34" charset="-128"/>
              </a:defRPr>
            </a:lvl1pPr>
            <a:lvl2pPr marL="37931725" indent="-37474525" defTabSz="2192338">
              <a:spcBef>
                <a:spcPct val="20000"/>
              </a:spcBef>
              <a:buFont typeface="Arial" panose="020B0604020202020204" pitchFamily="34" charset="0"/>
              <a:buChar char="–"/>
              <a:defRPr sz="7700">
                <a:solidFill>
                  <a:schemeClr val="tx1"/>
                </a:solidFill>
                <a:latin typeface="Arial" panose="020B0604020202020204" pitchFamily="34" charset="0"/>
                <a:ea typeface="ＭＳ Ｐゴシック" panose="020B0600070205080204" pitchFamily="34" charset="-128"/>
              </a:defRPr>
            </a:lvl2pPr>
            <a:lvl3pPr marL="3133725" indent="-625475" defTabSz="2192338">
              <a:spcBef>
                <a:spcPct val="20000"/>
              </a:spcBef>
              <a:buFont typeface="Arial" panose="020B0604020202020204" pitchFamily="34" charset="0"/>
              <a:buChar char="•"/>
              <a:defRPr sz="6600">
                <a:solidFill>
                  <a:schemeClr val="tx1"/>
                </a:solidFill>
                <a:latin typeface="Arial" panose="020B0604020202020204" pitchFamily="34" charset="0"/>
                <a:ea typeface="ＭＳ Ｐゴシック" panose="020B0600070205080204" pitchFamily="34" charset="-128"/>
              </a:defRPr>
            </a:lvl3pPr>
            <a:lvl4pPr marL="4387850" indent="-625475" defTabSz="2192338">
              <a:spcBef>
                <a:spcPct val="20000"/>
              </a:spcBef>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4pPr>
            <a:lvl5pPr marL="5641975" indent="-625475" defTabSz="2192338">
              <a:spcBef>
                <a:spcPct val="20000"/>
              </a:spcBef>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5pPr>
            <a:lvl6pPr marL="6099175" indent="-625475" defTabSz="2192338"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6pPr>
            <a:lvl7pPr marL="6556375" indent="-625475" defTabSz="2192338"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7pPr>
            <a:lvl8pPr marL="7013575" indent="-625475" defTabSz="2192338"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8pPr>
            <a:lvl9pPr marL="7470775" indent="-625475" defTabSz="2192338"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en-US" altLang="en-US" sz="6299" b="1" dirty="0">
                <a:solidFill>
                  <a:schemeClr val="bg1"/>
                </a:solidFill>
              </a:rPr>
              <a:t>Methods</a:t>
            </a:r>
            <a:endParaRPr lang="en-US" altLang="en-US" sz="6299" b="1" i="1" dirty="0">
              <a:solidFill>
                <a:schemeClr val="bg1"/>
              </a:solidFill>
            </a:endParaRPr>
          </a:p>
        </p:txBody>
      </p:sp>
      <p:sp>
        <p:nvSpPr>
          <p:cNvPr id="4109" name="Text Box 5">
            <a:extLst>
              <a:ext uri="{FF2B5EF4-FFF2-40B4-BE49-F238E27FC236}">
                <a16:creationId xmlns:a16="http://schemas.microsoft.com/office/drawing/2014/main" id="{7ABDB5AE-E23F-45E0-7FD5-BD65750896D6}"/>
              </a:ext>
            </a:extLst>
          </p:cNvPr>
          <p:cNvSpPr txBox="1">
            <a:spLocks noChangeArrowheads="1"/>
          </p:cNvSpPr>
          <p:nvPr/>
        </p:nvSpPr>
        <p:spPr bwMode="auto">
          <a:xfrm>
            <a:off x="1554599" y="6080110"/>
            <a:ext cx="11200165" cy="1130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9960" tIns="79980" rIns="159960" bIns="79980">
            <a:spAutoFit/>
          </a:bodyPr>
          <a:lstStyle>
            <a:lvl1pPr defTabSz="2192338">
              <a:spcBef>
                <a:spcPct val="20000"/>
              </a:spcBef>
              <a:buFont typeface="Arial" panose="020B0604020202020204" pitchFamily="34" charset="0"/>
              <a:buChar char="•"/>
              <a:defRPr sz="8800">
                <a:solidFill>
                  <a:schemeClr val="tx1"/>
                </a:solidFill>
                <a:latin typeface="Arial" panose="020B0604020202020204" pitchFamily="34" charset="0"/>
                <a:ea typeface="ＭＳ Ｐゴシック" panose="020B0600070205080204" pitchFamily="34" charset="-128"/>
              </a:defRPr>
            </a:lvl1pPr>
            <a:lvl2pPr marL="37931725" indent="-37474525" defTabSz="2192338">
              <a:spcBef>
                <a:spcPct val="20000"/>
              </a:spcBef>
              <a:buFont typeface="Arial" panose="020B0604020202020204" pitchFamily="34" charset="0"/>
              <a:buChar char="–"/>
              <a:defRPr sz="7700">
                <a:solidFill>
                  <a:schemeClr val="tx1"/>
                </a:solidFill>
                <a:latin typeface="Arial" panose="020B0604020202020204" pitchFamily="34" charset="0"/>
                <a:ea typeface="ＭＳ Ｐゴシック" panose="020B0600070205080204" pitchFamily="34" charset="-128"/>
              </a:defRPr>
            </a:lvl2pPr>
            <a:lvl3pPr marL="3133725" indent="-625475" defTabSz="2192338">
              <a:spcBef>
                <a:spcPct val="20000"/>
              </a:spcBef>
              <a:buFont typeface="Arial" panose="020B0604020202020204" pitchFamily="34" charset="0"/>
              <a:buChar char="•"/>
              <a:defRPr sz="6600">
                <a:solidFill>
                  <a:schemeClr val="tx1"/>
                </a:solidFill>
                <a:latin typeface="Arial" panose="020B0604020202020204" pitchFamily="34" charset="0"/>
                <a:ea typeface="ＭＳ Ｐゴシック" panose="020B0600070205080204" pitchFamily="34" charset="-128"/>
              </a:defRPr>
            </a:lvl3pPr>
            <a:lvl4pPr marL="4387850" indent="-625475" defTabSz="2192338">
              <a:spcBef>
                <a:spcPct val="20000"/>
              </a:spcBef>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4pPr>
            <a:lvl5pPr marL="5641975" indent="-625475" defTabSz="2192338">
              <a:spcBef>
                <a:spcPct val="20000"/>
              </a:spcBef>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5pPr>
            <a:lvl6pPr marL="6099175" indent="-625475" defTabSz="2192338"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6pPr>
            <a:lvl7pPr marL="6556375" indent="-625475" defTabSz="2192338"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7pPr>
            <a:lvl8pPr marL="7013575" indent="-625475" defTabSz="2192338"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8pPr>
            <a:lvl9pPr marL="7470775" indent="-625475" defTabSz="2192338"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en-US" altLang="en-US" sz="6299" b="1" dirty="0">
                <a:solidFill>
                  <a:schemeClr val="bg1"/>
                </a:solidFill>
              </a:rPr>
              <a:t>Synopsis</a:t>
            </a:r>
          </a:p>
        </p:txBody>
      </p:sp>
      <p:sp>
        <p:nvSpPr>
          <p:cNvPr id="4110" name="Text Box 6">
            <a:extLst>
              <a:ext uri="{FF2B5EF4-FFF2-40B4-BE49-F238E27FC236}">
                <a16:creationId xmlns:a16="http://schemas.microsoft.com/office/drawing/2014/main" id="{C9EE9D90-2F6F-82B8-EC31-059C5BADEB49}"/>
              </a:ext>
            </a:extLst>
          </p:cNvPr>
          <p:cNvSpPr txBox="1">
            <a:spLocks noChangeArrowheads="1"/>
          </p:cNvSpPr>
          <p:nvPr/>
        </p:nvSpPr>
        <p:spPr bwMode="auto">
          <a:xfrm>
            <a:off x="1769879" y="16996548"/>
            <a:ext cx="10769603" cy="1130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59960" tIns="79980" rIns="159960" bIns="79980">
            <a:spAutoFit/>
          </a:bodyPr>
          <a:lstStyle>
            <a:lvl1pPr defTabSz="2192338">
              <a:spcBef>
                <a:spcPct val="20000"/>
              </a:spcBef>
              <a:buFont typeface="Arial" panose="020B0604020202020204" pitchFamily="34" charset="0"/>
              <a:buChar char="•"/>
              <a:defRPr sz="8800">
                <a:solidFill>
                  <a:schemeClr val="tx1"/>
                </a:solidFill>
                <a:latin typeface="Arial" panose="020B0604020202020204" pitchFamily="34" charset="0"/>
                <a:ea typeface="ＭＳ Ｐゴシック" panose="020B0600070205080204" pitchFamily="34" charset="-128"/>
              </a:defRPr>
            </a:lvl1pPr>
            <a:lvl2pPr marL="37931725" indent="-37474525" defTabSz="2192338">
              <a:spcBef>
                <a:spcPct val="20000"/>
              </a:spcBef>
              <a:buFont typeface="Arial" panose="020B0604020202020204" pitchFamily="34" charset="0"/>
              <a:buChar char="–"/>
              <a:defRPr sz="7700">
                <a:solidFill>
                  <a:schemeClr val="tx1"/>
                </a:solidFill>
                <a:latin typeface="Arial" panose="020B0604020202020204" pitchFamily="34" charset="0"/>
                <a:ea typeface="ＭＳ Ｐゴシック" panose="020B0600070205080204" pitchFamily="34" charset="-128"/>
              </a:defRPr>
            </a:lvl2pPr>
            <a:lvl3pPr marL="3133725" indent="-625475" defTabSz="2192338">
              <a:spcBef>
                <a:spcPct val="20000"/>
              </a:spcBef>
              <a:buFont typeface="Arial" panose="020B0604020202020204" pitchFamily="34" charset="0"/>
              <a:buChar char="•"/>
              <a:defRPr sz="6600">
                <a:solidFill>
                  <a:schemeClr val="tx1"/>
                </a:solidFill>
                <a:latin typeface="Arial" panose="020B0604020202020204" pitchFamily="34" charset="0"/>
                <a:ea typeface="ＭＳ Ｐゴシック" panose="020B0600070205080204" pitchFamily="34" charset="-128"/>
              </a:defRPr>
            </a:lvl3pPr>
            <a:lvl4pPr marL="4387850" indent="-625475" defTabSz="2192338">
              <a:spcBef>
                <a:spcPct val="20000"/>
              </a:spcBef>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4pPr>
            <a:lvl5pPr marL="5641975" indent="-625475" defTabSz="2192338">
              <a:spcBef>
                <a:spcPct val="20000"/>
              </a:spcBef>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5pPr>
            <a:lvl6pPr marL="6099175" indent="-625475" defTabSz="2192338"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6pPr>
            <a:lvl7pPr marL="6556375" indent="-625475" defTabSz="2192338"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7pPr>
            <a:lvl8pPr marL="7013575" indent="-625475" defTabSz="2192338"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8pPr>
            <a:lvl9pPr marL="7470775" indent="-625475" defTabSz="2192338"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en-US" altLang="en-US" sz="6299" b="1" dirty="0">
                <a:solidFill>
                  <a:schemeClr val="bg1"/>
                </a:solidFill>
              </a:rPr>
              <a:t>Objective</a:t>
            </a:r>
          </a:p>
        </p:txBody>
      </p:sp>
      <p:sp>
        <p:nvSpPr>
          <p:cNvPr id="4112" name="Text Box 9">
            <a:extLst>
              <a:ext uri="{FF2B5EF4-FFF2-40B4-BE49-F238E27FC236}">
                <a16:creationId xmlns:a16="http://schemas.microsoft.com/office/drawing/2014/main" id="{847EF447-65B6-9EE7-98A6-50ED5E2FBF4A}"/>
              </a:ext>
            </a:extLst>
          </p:cNvPr>
          <p:cNvSpPr txBox="1">
            <a:spLocks noChangeArrowheads="1"/>
          </p:cNvSpPr>
          <p:nvPr/>
        </p:nvSpPr>
        <p:spPr bwMode="auto">
          <a:xfrm>
            <a:off x="39898767" y="23693339"/>
            <a:ext cx="9372600" cy="1130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59960" tIns="79980" rIns="159960" bIns="79980">
            <a:spAutoFit/>
          </a:bodyPr>
          <a:lstStyle>
            <a:lvl1pPr defTabSz="2192338">
              <a:spcBef>
                <a:spcPct val="20000"/>
              </a:spcBef>
              <a:buFont typeface="Arial" panose="020B0604020202020204" pitchFamily="34" charset="0"/>
              <a:buChar char="•"/>
              <a:defRPr sz="8800">
                <a:solidFill>
                  <a:schemeClr val="tx1"/>
                </a:solidFill>
                <a:latin typeface="Arial" panose="020B0604020202020204" pitchFamily="34" charset="0"/>
                <a:ea typeface="ＭＳ Ｐゴシック" panose="020B0600070205080204" pitchFamily="34" charset="-128"/>
              </a:defRPr>
            </a:lvl1pPr>
            <a:lvl2pPr marL="37931725" indent="-37474525" defTabSz="2192338">
              <a:spcBef>
                <a:spcPct val="20000"/>
              </a:spcBef>
              <a:buFont typeface="Arial" panose="020B0604020202020204" pitchFamily="34" charset="0"/>
              <a:buChar char="–"/>
              <a:defRPr sz="7700">
                <a:solidFill>
                  <a:schemeClr val="tx1"/>
                </a:solidFill>
                <a:latin typeface="Arial" panose="020B0604020202020204" pitchFamily="34" charset="0"/>
                <a:ea typeface="ＭＳ Ｐゴシック" panose="020B0600070205080204" pitchFamily="34" charset="-128"/>
              </a:defRPr>
            </a:lvl2pPr>
            <a:lvl3pPr marL="3133725" indent="-625475" defTabSz="2192338">
              <a:spcBef>
                <a:spcPct val="20000"/>
              </a:spcBef>
              <a:buFont typeface="Arial" panose="020B0604020202020204" pitchFamily="34" charset="0"/>
              <a:buChar char="•"/>
              <a:defRPr sz="6600">
                <a:solidFill>
                  <a:schemeClr val="tx1"/>
                </a:solidFill>
                <a:latin typeface="Arial" panose="020B0604020202020204" pitchFamily="34" charset="0"/>
                <a:ea typeface="ＭＳ Ｐゴシック" panose="020B0600070205080204" pitchFamily="34" charset="-128"/>
              </a:defRPr>
            </a:lvl3pPr>
            <a:lvl4pPr marL="4387850" indent="-625475" defTabSz="2192338">
              <a:spcBef>
                <a:spcPct val="20000"/>
              </a:spcBef>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4pPr>
            <a:lvl5pPr marL="5641975" indent="-625475" defTabSz="2192338">
              <a:spcBef>
                <a:spcPct val="20000"/>
              </a:spcBef>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5pPr>
            <a:lvl6pPr marL="6099175" indent="-625475" defTabSz="2192338"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6pPr>
            <a:lvl7pPr marL="6556375" indent="-625475" defTabSz="2192338"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7pPr>
            <a:lvl8pPr marL="7013575" indent="-625475" defTabSz="2192338"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8pPr>
            <a:lvl9pPr marL="7470775" indent="-625475" defTabSz="2192338"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en-US" altLang="en-US" sz="6299" b="1" dirty="0">
                <a:solidFill>
                  <a:schemeClr val="bg1"/>
                </a:solidFill>
              </a:rPr>
              <a:t>Financial Disclosure</a:t>
            </a:r>
          </a:p>
        </p:txBody>
      </p:sp>
      <p:sp>
        <p:nvSpPr>
          <p:cNvPr id="4113" name="Rectangle 10">
            <a:extLst>
              <a:ext uri="{FF2B5EF4-FFF2-40B4-BE49-F238E27FC236}">
                <a16:creationId xmlns:a16="http://schemas.microsoft.com/office/drawing/2014/main" id="{75D25269-D5DF-F990-A545-B9D9618AA737}"/>
              </a:ext>
            </a:extLst>
          </p:cNvPr>
          <p:cNvSpPr>
            <a:spLocks noChangeArrowheads="1"/>
          </p:cNvSpPr>
          <p:nvPr/>
        </p:nvSpPr>
        <p:spPr bwMode="auto">
          <a:xfrm>
            <a:off x="38689732" y="25129199"/>
            <a:ext cx="11880000" cy="2669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9960" tIns="79980" rIns="159960" bIns="79980"/>
          <a:lstStyle>
            <a:lvl1pPr defTabSz="2192338">
              <a:spcBef>
                <a:spcPct val="20000"/>
              </a:spcBef>
              <a:buFont typeface="Arial" panose="020B0604020202020204" pitchFamily="34" charset="0"/>
              <a:buChar char="•"/>
              <a:defRPr sz="8800">
                <a:solidFill>
                  <a:schemeClr val="tx1"/>
                </a:solidFill>
                <a:latin typeface="Arial" panose="020B0604020202020204" pitchFamily="34" charset="0"/>
                <a:ea typeface="ＭＳ Ｐゴシック" panose="020B0600070205080204" pitchFamily="34" charset="-128"/>
              </a:defRPr>
            </a:lvl1pPr>
            <a:lvl2pPr marL="37931725" indent="-37474525" defTabSz="2192338">
              <a:spcBef>
                <a:spcPct val="20000"/>
              </a:spcBef>
              <a:buFont typeface="Arial" panose="020B0604020202020204" pitchFamily="34" charset="0"/>
              <a:buChar char="–"/>
              <a:defRPr sz="7700">
                <a:solidFill>
                  <a:schemeClr val="tx1"/>
                </a:solidFill>
                <a:latin typeface="Arial" panose="020B0604020202020204" pitchFamily="34" charset="0"/>
                <a:ea typeface="ＭＳ Ｐゴシック" panose="020B0600070205080204" pitchFamily="34" charset="-128"/>
              </a:defRPr>
            </a:lvl2pPr>
            <a:lvl3pPr marL="3133725" indent="-625475" defTabSz="2192338">
              <a:spcBef>
                <a:spcPct val="20000"/>
              </a:spcBef>
              <a:buFont typeface="Arial" panose="020B0604020202020204" pitchFamily="34" charset="0"/>
              <a:buChar char="•"/>
              <a:defRPr sz="6600">
                <a:solidFill>
                  <a:schemeClr val="tx1"/>
                </a:solidFill>
                <a:latin typeface="Arial" panose="020B0604020202020204" pitchFamily="34" charset="0"/>
                <a:ea typeface="ＭＳ Ｐゴシック" panose="020B0600070205080204" pitchFamily="34" charset="-128"/>
              </a:defRPr>
            </a:lvl3pPr>
            <a:lvl4pPr marL="4387850" indent="-625475" defTabSz="2192338">
              <a:spcBef>
                <a:spcPct val="20000"/>
              </a:spcBef>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4pPr>
            <a:lvl5pPr marL="5641975" indent="-625475" defTabSz="2192338">
              <a:spcBef>
                <a:spcPct val="20000"/>
              </a:spcBef>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5pPr>
            <a:lvl6pPr marL="6099175" indent="-625475" defTabSz="2192338"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6pPr>
            <a:lvl7pPr marL="6556375" indent="-625475" defTabSz="2192338"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7pPr>
            <a:lvl8pPr marL="7013575" indent="-625475" defTabSz="2192338"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8pPr>
            <a:lvl9pPr marL="7470775" indent="-625475" defTabSz="2192338"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9pPr>
          </a:lstStyle>
          <a:p>
            <a:pPr marL="0" marR="0" lvl="0" indent="0" algn="l" defTabSz="2191347"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3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Kaur, </a:t>
            </a:r>
            <a:r>
              <a:rPr kumimoji="0" lang="en-US" altLang="en-US" sz="35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Dorafshanian</a:t>
            </a:r>
            <a:r>
              <a:rPr kumimoji="0" lang="en-US" altLang="en-US" sz="3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Martins, Teskey, and Miller are employees of SaNOtize Research &amp; Development Corporation.</a:t>
            </a:r>
            <a:endParaRPr kumimoji="0" lang="en-US" altLang="en-US" sz="3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114" name="Rectangle 13">
            <a:extLst>
              <a:ext uri="{FF2B5EF4-FFF2-40B4-BE49-F238E27FC236}">
                <a16:creationId xmlns:a16="http://schemas.microsoft.com/office/drawing/2014/main" id="{04AE97AD-D08A-C91B-4022-FE73D604D664}"/>
              </a:ext>
            </a:extLst>
          </p:cNvPr>
          <p:cNvSpPr>
            <a:spLocks noChangeArrowheads="1"/>
          </p:cNvSpPr>
          <p:nvPr/>
        </p:nvSpPr>
        <p:spPr bwMode="auto">
          <a:xfrm>
            <a:off x="10122417" y="17986377"/>
            <a:ext cx="15275225" cy="750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9960" tIns="79980" rIns="159960" bIns="79980"/>
          <a:lstStyle>
            <a:lvl1pPr marL="820738" indent="-820738" defTabSz="2192338">
              <a:spcBef>
                <a:spcPct val="20000"/>
              </a:spcBef>
              <a:buFont typeface="Arial" panose="020B0604020202020204" pitchFamily="34" charset="0"/>
              <a:buChar char="•"/>
              <a:defRPr sz="8800">
                <a:solidFill>
                  <a:schemeClr val="tx1"/>
                </a:solidFill>
                <a:latin typeface="Arial" panose="020B0604020202020204" pitchFamily="34" charset="0"/>
                <a:ea typeface="ＭＳ Ｐゴシック" panose="020B0600070205080204" pitchFamily="34" charset="-128"/>
              </a:defRPr>
            </a:lvl1pPr>
            <a:lvl2pPr marL="37931725" indent="-37474525" defTabSz="2192338">
              <a:spcBef>
                <a:spcPct val="20000"/>
              </a:spcBef>
              <a:buFont typeface="Arial" panose="020B0604020202020204" pitchFamily="34" charset="0"/>
              <a:buChar char="–"/>
              <a:defRPr sz="7700">
                <a:solidFill>
                  <a:schemeClr val="tx1"/>
                </a:solidFill>
                <a:latin typeface="Arial" panose="020B0604020202020204" pitchFamily="34" charset="0"/>
                <a:ea typeface="ＭＳ Ｐゴシック" panose="020B0600070205080204" pitchFamily="34" charset="-128"/>
              </a:defRPr>
            </a:lvl2pPr>
            <a:lvl3pPr marL="3133725" indent="-625475" defTabSz="2192338">
              <a:spcBef>
                <a:spcPct val="20000"/>
              </a:spcBef>
              <a:buFont typeface="Arial" panose="020B0604020202020204" pitchFamily="34" charset="0"/>
              <a:buChar char="•"/>
              <a:defRPr sz="6600">
                <a:solidFill>
                  <a:schemeClr val="tx1"/>
                </a:solidFill>
                <a:latin typeface="Arial" panose="020B0604020202020204" pitchFamily="34" charset="0"/>
                <a:ea typeface="ＭＳ Ｐゴシック" panose="020B0600070205080204" pitchFamily="34" charset="-128"/>
              </a:defRPr>
            </a:lvl3pPr>
            <a:lvl4pPr marL="4387850" indent="-625475" defTabSz="2192338">
              <a:spcBef>
                <a:spcPct val="20000"/>
              </a:spcBef>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4pPr>
            <a:lvl5pPr marL="5641975" indent="-625475" defTabSz="2192338">
              <a:spcBef>
                <a:spcPct val="20000"/>
              </a:spcBef>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5pPr>
            <a:lvl6pPr marL="6099175" indent="-625475" defTabSz="2192338"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6pPr>
            <a:lvl7pPr marL="6556375" indent="-625475" defTabSz="2192338"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7pPr>
            <a:lvl8pPr marL="7013575" indent="-625475" defTabSz="2192338"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8pPr>
            <a:lvl9pPr marL="7470775" indent="-625475" defTabSz="2192338"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endParaRPr lang="de-DE" altLang="en-US" sz="2975"/>
          </a:p>
        </p:txBody>
      </p:sp>
      <p:sp>
        <p:nvSpPr>
          <p:cNvPr id="4115" name="Text Box 21">
            <a:extLst>
              <a:ext uri="{FF2B5EF4-FFF2-40B4-BE49-F238E27FC236}">
                <a16:creationId xmlns:a16="http://schemas.microsoft.com/office/drawing/2014/main" id="{B0AF18B0-37B5-7D85-CC79-A0F1A3BA1CD0}"/>
              </a:ext>
            </a:extLst>
          </p:cNvPr>
          <p:cNvSpPr txBox="1">
            <a:spLocks noChangeArrowheads="1"/>
          </p:cNvSpPr>
          <p:nvPr/>
        </p:nvSpPr>
        <p:spPr bwMode="auto">
          <a:xfrm>
            <a:off x="1185685" y="7490675"/>
            <a:ext cx="11880000" cy="16319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lIns="159960" tIns="79980" rIns="159960" bIns="79980">
            <a:spAutoFit/>
          </a:bodyPr>
          <a:lstStyle>
            <a:lvl1pPr defTabSz="2665413">
              <a:spcBef>
                <a:spcPct val="20000"/>
              </a:spcBef>
              <a:buFont typeface="Arial" panose="020B0604020202020204" pitchFamily="34" charset="0"/>
              <a:buChar char="•"/>
              <a:defRPr sz="8800">
                <a:solidFill>
                  <a:schemeClr val="tx1"/>
                </a:solidFill>
                <a:latin typeface="Arial" panose="020B0604020202020204" pitchFamily="34" charset="0"/>
                <a:ea typeface="ＭＳ Ｐゴシック" panose="020B0600070205080204" pitchFamily="34" charset="-128"/>
              </a:defRPr>
            </a:lvl1pPr>
            <a:lvl2pPr marL="37931725" indent="-37474525" defTabSz="2665413">
              <a:spcBef>
                <a:spcPct val="20000"/>
              </a:spcBef>
              <a:buFont typeface="Arial" panose="020B0604020202020204" pitchFamily="34" charset="0"/>
              <a:buChar char="–"/>
              <a:defRPr sz="7700">
                <a:solidFill>
                  <a:schemeClr val="tx1"/>
                </a:solidFill>
                <a:latin typeface="Arial" panose="020B0604020202020204" pitchFamily="34" charset="0"/>
                <a:ea typeface="ＭＳ Ｐゴシック" panose="020B0600070205080204" pitchFamily="34" charset="-128"/>
              </a:defRPr>
            </a:lvl2pPr>
            <a:lvl3pPr marL="3133725" indent="-625475" defTabSz="2665413">
              <a:spcBef>
                <a:spcPct val="20000"/>
              </a:spcBef>
              <a:buFont typeface="Arial" panose="020B0604020202020204" pitchFamily="34" charset="0"/>
              <a:buChar char="•"/>
              <a:defRPr sz="6600">
                <a:solidFill>
                  <a:schemeClr val="tx1"/>
                </a:solidFill>
                <a:latin typeface="Arial" panose="020B0604020202020204" pitchFamily="34" charset="0"/>
                <a:ea typeface="ＭＳ Ｐゴシック" panose="020B0600070205080204" pitchFamily="34" charset="-128"/>
              </a:defRPr>
            </a:lvl3pPr>
            <a:lvl4pPr marL="4387850" indent="-625475" defTabSz="2665413">
              <a:spcBef>
                <a:spcPct val="20000"/>
              </a:spcBef>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4pPr>
            <a:lvl5pPr marL="5641975" indent="-625475" defTabSz="2665413">
              <a:spcBef>
                <a:spcPct val="20000"/>
              </a:spcBef>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5pPr>
            <a:lvl6pPr marL="6099175" indent="-625475" defTabSz="2665413"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6pPr>
            <a:lvl7pPr marL="6556375" indent="-625475" defTabSz="2665413"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7pPr>
            <a:lvl8pPr marL="7013575" indent="-625475" defTabSz="2665413"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8pPr>
            <a:lvl9pPr marL="7470775" indent="-625475" defTabSz="2665413"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sz="3500" dirty="0"/>
              <a:t>Tinea pedis (athlete’s foot) accounts for nearly half of all superficial fungal infections in adults and remains the most common dermatophyte infection worldwide. The primary etiologic agents, </a:t>
            </a:r>
            <a:r>
              <a:rPr lang="en-US" altLang="en-US" sz="3500" i="1" dirty="0"/>
              <a:t>Trichophyton rubrum </a:t>
            </a:r>
            <a:r>
              <a:rPr lang="en-US" altLang="en-US" sz="3500" dirty="0"/>
              <a:t>and </a:t>
            </a:r>
            <a:r>
              <a:rPr lang="en-US" altLang="en-US" sz="3500" i="1" dirty="0"/>
              <a:t>Trichophyton mentagrophytes</a:t>
            </a:r>
            <a:r>
              <a:rPr lang="en-US" altLang="en-US" sz="3500" dirty="0"/>
              <a:t>, colonize the stratum corneum by secreting keratinases, with microtrauma, maceration, and hyperkeratosis further promoting invasion and persistence.   Management is often complicated by increasing resistance to standard antifungal therapies, the presence of biofilms, and high rates of recurrence. Inadequately treated tinea pedis often progresses to onychomycosis and poses a risk for secondary bacterial infections. These issues underscore the need for alternative strategies with improved efficacy profiles and reduced potential for resistance development.</a:t>
            </a:r>
          </a:p>
          <a:p>
            <a:pPr marL="0" marR="0" lvl="0" indent="0" algn="l" defTabSz="2191347" rtl="0" eaLnBrk="1" fontAlgn="base" latinLnBrk="0" hangingPunct="1">
              <a:lnSpc>
                <a:spcPct val="100000"/>
              </a:lnSpc>
              <a:spcBef>
                <a:spcPct val="50000"/>
              </a:spcBef>
              <a:spcAft>
                <a:spcPct val="0"/>
              </a:spcAft>
              <a:buClrTx/>
              <a:buSzTx/>
              <a:buFontTx/>
              <a:buNone/>
              <a:tabLst/>
              <a:defRPr/>
            </a:pPr>
            <a:r>
              <a:rPr kumimoji="0" lang="en-US" altLang="en-US" sz="3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Nitric oxide (NO) is a potent broad-spectrum antimicrobial with biofilm dispersal activity and a favorable safety profile. NO damages nucleic acids and proteins, disrupts membranes, and blocks key enzymatic processes, inhibiting multiple fungal survival pathways. Unlike single-target ergosterol pathway inhibitors, the polypharmacology of NO decreases the likelihood of classic on-target resistance. Early studies with nitric oxide–releasing solutions (NORS) demonstrated fungicidal efficacy in keratin-rich environments but were constrained by treatment logistics. This study evaluates a novel nitric oxide releasing gel (NORS-gel) designed for practical patient use. </a:t>
            </a:r>
          </a:p>
          <a:p>
            <a:pPr eaLnBrk="1" hangingPunct="1">
              <a:spcBef>
                <a:spcPct val="50000"/>
              </a:spcBef>
              <a:buFontTx/>
              <a:buNone/>
            </a:pPr>
            <a:endParaRPr lang="en-US" altLang="en-US" sz="3500" dirty="0"/>
          </a:p>
        </p:txBody>
      </p:sp>
      <p:sp>
        <p:nvSpPr>
          <p:cNvPr id="4117" name="Rectangle 27">
            <a:extLst>
              <a:ext uri="{FF2B5EF4-FFF2-40B4-BE49-F238E27FC236}">
                <a16:creationId xmlns:a16="http://schemas.microsoft.com/office/drawing/2014/main" id="{B818673B-2248-6480-B880-63B46B4903A1}"/>
              </a:ext>
            </a:extLst>
          </p:cNvPr>
          <p:cNvSpPr>
            <a:spLocks noChangeArrowheads="1"/>
          </p:cNvSpPr>
          <p:nvPr/>
        </p:nvSpPr>
        <p:spPr bwMode="auto">
          <a:xfrm>
            <a:off x="2002852" y="27142075"/>
            <a:ext cx="40000590" cy="125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59960" tIns="79980" rIns="159960" bIns="79980" anchor="ctr"/>
          <a:lstStyle>
            <a:lvl1pPr defTabSz="2192338">
              <a:spcBef>
                <a:spcPct val="20000"/>
              </a:spcBef>
              <a:buFont typeface="Arial" panose="020B0604020202020204" pitchFamily="34" charset="0"/>
              <a:buChar char="•"/>
              <a:defRPr sz="8800">
                <a:solidFill>
                  <a:schemeClr val="tx1"/>
                </a:solidFill>
                <a:latin typeface="Arial" panose="020B0604020202020204" pitchFamily="34" charset="0"/>
                <a:ea typeface="ＭＳ Ｐゴシック" panose="020B0600070205080204" pitchFamily="34" charset="-128"/>
              </a:defRPr>
            </a:lvl1pPr>
            <a:lvl2pPr marL="37931725" indent="-37474525" defTabSz="2192338">
              <a:spcBef>
                <a:spcPct val="20000"/>
              </a:spcBef>
              <a:buFont typeface="Arial" panose="020B0604020202020204" pitchFamily="34" charset="0"/>
              <a:buChar char="–"/>
              <a:defRPr sz="7700">
                <a:solidFill>
                  <a:schemeClr val="tx1"/>
                </a:solidFill>
                <a:latin typeface="Arial" panose="020B0604020202020204" pitchFamily="34" charset="0"/>
                <a:ea typeface="ＭＳ Ｐゴシック" panose="020B0600070205080204" pitchFamily="34" charset="-128"/>
              </a:defRPr>
            </a:lvl2pPr>
            <a:lvl3pPr marL="3133725" indent="-625475" defTabSz="2192338">
              <a:spcBef>
                <a:spcPct val="20000"/>
              </a:spcBef>
              <a:buFont typeface="Arial" panose="020B0604020202020204" pitchFamily="34" charset="0"/>
              <a:buChar char="•"/>
              <a:defRPr sz="6600">
                <a:solidFill>
                  <a:schemeClr val="tx1"/>
                </a:solidFill>
                <a:latin typeface="Arial" panose="020B0604020202020204" pitchFamily="34" charset="0"/>
                <a:ea typeface="ＭＳ Ｐゴシック" panose="020B0600070205080204" pitchFamily="34" charset="-128"/>
              </a:defRPr>
            </a:lvl3pPr>
            <a:lvl4pPr marL="4387850" indent="-625475" defTabSz="2192338">
              <a:spcBef>
                <a:spcPct val="20000"/>
              </a:spcBef>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4pPr>
            <a:lvl5pPr marL="5641975" indent="-625475" defTabSz="2192338">
              <a:spcBef>
                <a:spcPct val="20000"/>
              </a:spcBef>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5pPr>
            <a:lvl6pPr marL="6099175" indent="-625475" defTabSz="2192338"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6pPr>
            <a:lvl7pPr marL="6556375" indent="-625475" defTabSz="2192338"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7pPr>
            <a:lvl8pPr marL="7013575" indent="-625475" defTabSz="2192338"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8pPr>
            <a:lvl9pPr marL="7470775" indent="-625475" defTabSz="2192338"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4200" b="1">
                <a:solidFill>
                  <a:schemeClr val="bg1"/>
                </a:solidFill>
              </a:rPr>
              <a:t>                       </a:t>
            </a:r>
            <a:endParaRPr lang="en-US" altLang="en-US" sz="4200" b="1" i="1">
              <a:solidFill>
                <a:schemeClr val="bg1"/>
              </a:solidFill>
            </a:endParaRPr>
          </a:p>
        </p:txBody>
      </p:sp>
      <p:sp>
        <p:nvSpPr>
          <p:cNvPr id="4119" name="Text Box 37">
            <a:extLst>
              <a:ext uri="{FF2B5EF4-FFF2-40B4-BE49-F238E27FC236}">
                <a16:creationId xmlns:a16="http://schemas.microsoft.com/office/drawing/2014/main" id="{EC24D2F1-5311-C035-BAF7-760894397EEA}"/>
              </a:ext>
            </a:extLst>
          </p:cNvPr>
          <p:cNvSpPr txBox="1">
            <a:spLocks noChangeArrowheads="1"/>
          </p:cNvSpPr>
          <p:nvPr/>
        </p:nvSpPr>
        <p:spPr bwMode="auto">
          <a:xfrm>
            <a:off x="28081374" y="6117965"/>
            <a:ext cx="7733447" cy="1130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9960" tIns="79980" rIns="159960" bIns="79980">
            <a:spAutoFit/>
          </a:bodyPr>
          <a:lstStyle>
            <a:lvl1pPr defTabSz="2192338">
              <a:spcBef>
                <a:spcPct val="20000"/>
              </a:spcBef>
              <a:buFont typeface="Arial" panose="020B0604020202020204" pitchFamily="34" charset="0"/>
              <a:buChar char="•"/>
              <a:defRPr sz="8800">
                <a:solidFill>
                  <a:schemeClr val="tx1"/>
                </a:solidFill>
                <a:latin typeface="Arial" panose="020B0604020202020204" pitchFamily="34" charset="0"/>
                <a:ea typeface="ＭＳ Ｐゴシック" panose="020B0600070205080204" pitchFamily="34" charset="-128"/>
              </a:defRPr>
            </a:lvl1pPr>
            <a:lvl2pPr marL="37931725" indent="-37474525" defTabSz="2192338">
              <a:spcBef>
                <a:spcPct val="20000"/>
              </a:spcBef>
              <a:buFont typeface="Arial" panose="020B0604020202020204" pitchFamily="34" charset="0"/>
              <a:buChar char="–"/>
              <a:defRPr sz="7700">
                <a:solidFill>
                  <a:schemeClr val="tx1"/>
                </a:solidFill>
                <a:latin typeface="Arial" panose="020B0604020202020204" pitchFamily="34" charset="0"/>
                <a:ea typeface="ＭＳ Ｐゴシック" panose="020B0600070205080204" pitchFamily="34" charset="-128"/>
              </a:defRPr>
            </a:lvl2pPr>
            <a:lvl3pPr marL="3133725" indent="-625475" defTabSz="2192338">
              <a:spcBef>
                <a:spcPct val="20000"/>
              </a:spcBef>
              <a:buFont typeface="Arial" panose="020B0604020202020204" pitchFamily="34" charset="0"/>
              <a:buChar char="•"/>
              <a:defRPr sz="6600">
                <a:solidFill>
                  <a:schemeClr val="tx1"/>
                </a:solidFill>
                <a:latin typeface="Arial" panose="020B0604020202020204" pitchFamily="34" charset="0"/>
                <a:ea typeface="ＭＳ Ｐゴシック" panose="020B0600070205080204" pitchFamily="34" charset="-128"/>
              </a:defRPr>
            </a:lvl3pPr>
            <a:lvl4pPr marL="4387850" indent="-625475" defTabSz="2192338">
              <a:spcBef>
                <a:spcPct val="20000"/>
              </a:spcBef>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4pPr>
            <a:lvl5pPr marL="5641975" indent="-625475" defTabSz="2192338">
              <a:spcBef>
                <a:spcPct val="20000"/>
              </a:spcBef>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5pPr>
            <a:lvl6pPr marL="6099175" indent="-625475" defTabSz="2192338"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6pPr>
            <a:lvl7pPr marL="6556375" indent="-625475" defTabSz="2192338"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7pPr>
            <a:lvl8pPr marL="7013575" indent="-625475" defTabSz="2192338"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8pPr>
            <a:lvl9pPr marL="7470775" indent="-625475" defTabSz="2192338"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en-US" altLang="en-US" sz="6299" b="1" dirty="0">
                <a:solidFill>
                  <a:schemeClr val="bg1"/>
                </a:solidFill>
              </a:rPr>
              <a:t>Results</a:t>
            </a:r>
          </a:p>
        </p:txBody>
      </p:sp>
      <p:sp>
        <p:nvSpPr>
          <p:cNvPr id="4120" name="AutoShape 51">
            <a:extLst>
              <a:ext uri="{FF2B5EF4-FFF2-40B4-BE49-F238E27FC236}">
                <a16:creationId xmlns:a16="http://schemas.microsoft.com/office/drawing/2014/main" id="{040E12DE-A366-FD22-77AA-ED82351B423F}"/>
              </a:ext>
            </a:extLst>
          </p:cNvPr>
          <p:cNvSpPr>
            <a:spLocks noChangeArrowheads="1"/>
          </p:cNvSpPr>
          <p:nvPr/>
        </p:nvSpPr>
        <p:spPr bwMode="auto">
          <a:xfrm>
            <a:off x="3202869" y="1027798"/>
            <a:ext cx="6000089" cy="308615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159985" tIns="79992" rIns="159985" bIns="79992" anchor="ctr"/>
          <a:lstStyle>
            <a:lvl1pPr>
              <a:spcBef>
                <a:spcPct val="20000"/>
              </a:spcBef>
              <a:buFont typeface="Arial" panose="020B0604020202020204" pitchFamily="34" charset="0"/>
              <a:buChar char="•"/>
              <a:defRPr sz="8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7700">
                <a:solidFill>
                  <a:schemeClr val="tx1"/>
                </a:solidFill>
                <a:latin typeface="Arial" panose="020B0604020202020204" pitchFamily="34" charset="0"/>
                <a:ea typeface="ＭＳ Ｐゴシック" panose="020B0600070205080204" pitchFamily="34" charset="-128"/>
              </a:defRPr>
            </a:lvl2pPr>
            <a:lvl3pPr marL="3133725" indent="-625475">
              <a:spcBef>
                <a:spcPct val="20000"/>
              </a:spcBef>
              <a:buFont typeface="Arial" panose="020B0604020202020204" pitchFamily="34" charset="0"/>
              <a:buChar char="•"/>
              <a:defRPr sz="6600">
                <a:solidFill>
                  <a:schemeClr val="tx1"/>
                </a:solidFill>
                <a:latin typeface="Arial" panose="020B0604020202020204" pitchFamily="34" charset="0"/>
                <a:ea typeface="ＭＳ Ｐゴシック" panose="020B0600070205080204" pitchFamily="34" charset="-128"/>
              </a:defRPr>
            </a:lvl3pPr>
            <a:lvl4pPr marL="4387850" indent="-625475">
              <a:spcBef>
                <a:spcPct val="20000"/>
              </a:spcBef>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4pPr>
            <a:lvl5pPr marL="5641975" indent="-625475">
              <a:spcBef>
                <a:spcPct val="20000"/>
              </a:spcBef>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5pPr>
            <a:lvl6pPr marL="6099175" indent="-625475" defTabSz="1252538"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6pPr>
            <a:lvl7pPr marL="6556375" indent="-625475" defTabSz="1252538"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7pPr>
            <a:lvl8pPr marL="7013575" indent="-625475" defTabSz="1252538"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8pPr>
            <a:lvl9pPr marL="7470775" indent="-625475" defTabSz="1252538"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8574"/>
          </a:p>
        </p:txBody>
      </p:sp>
      <p:sp>
        <p:nvSpPr>
          <p:cNvPr id="4126" name="TextBox 36">
            <a:extLst>
              <a:ext uri="{FF2B5EF4-FFF2-40B4-BE49-F238E27FC236}">
                <a16:creationId xmlns:a16="http://schemas.microsoft.com/office/drawing/2014/main" id="{32561908-232F-00B5-6943-5B3FADB9160B}"/>
              </a:ext>
            </a:extLst>
          </p:cNvPr>
          <p:cNvSpPr txBox="1">
            <a:spLocks noChangeArrowheads="1"/>
          </p:cNvSpPr>
          <p:nvPr/>
        </p:nvSpPr>
        <p:spPr bwMode="auto">
          <a:xfrm>
            <a:off x="41940542" y="6099816"/>
            <a:ext cx="5032147" cy="1061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CA" altLang="en-US" sz="6299" b="1" dirty="0">
                <a:solidFill>
                  <a:schemeClr val="bg1"/>
                </a:solidFill>
              </a:rPr>
              <a:t>Conclusions</a:t>
            </a:r>
            <a:endParaRPr lang="en-CA" altLang="en-US" sz="5599" b="1" dirty="0">
              <a:solidFill>
                <a:schemeClr val="bg1"/>
              </a:solidFill>
            </a:endParaRPr>
          </a:p>
        </p:txBody>
      </p:sp>
      <p:sp>
        <p:nvSpPr>
          <p:cNvPr id="4127" name="TextBox 2">
            <a:extLst>
              <a:ext uri="{FF2B5EF4-FFF2-40B4-BE49-F238E27FC236}">
                <a16:creationId xmlns:a16="http://schemas.microsoft.com/office/drawing/2014/main" id="{A6F2ED2C-E323-BEE5-094E-D31A414C69AF}"/>
              </a:ext>
            </a:extLst>
          </p:cNvPr>
          <p:cNvSpPr txBox="1">
            <a:spLocks noChangeArrowheads="1"/>
          </p:cNvSpPr>
          <p:nvPr/>
        </p:nvSpPr>
        <p:spPr bwMode="auto">
          <a:xfrm>
            <a:off x="1214680" y="24679584"/>
            <a:ext cx="11880000"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3500" dirty="0"/>
              <a:t>To investigate the antifungal efficacy, dermal penetration, mechanism of action, and preliminary clinical performance of NORS-gel in refractory tinea pedis. </a:t>
            </a:r>
            <a:endParaRPr lang="en-CA" altLang="en-US" sz="3500" dirty="0"/>
          </a:p>
        </p:txBody>
      </p:sp>
      <p:sp>
        <p:nvSpPr>
          <p:cNvPr id="4130" name="Text Box 25">
            <a:extLst>
              <a:ext uri="{FF2B5EF4-FFF2-40B4-BE49-F238E27FC236}">
                <a16:creationId xmlns:a16="http://schemas.microsoft.com/office/drawing/2014/main" id="{3243823C-4DA1-0CF2-EB3C-97FC4E38D268}"/>
              </a:ext>
            </a:extLst>
          </p:cNvPr>
          <p:cNvSpPr txBox="1">
            <a:spLocks noChangeArrowheads="1"/>
          </p:cNvSpPr>
          <p:nvPr/>
        </p:nvSpPr>
        <p:spPr bwMode="auto">
          <a:xfrm>
            <a:off x="38645067" y="7551504"/>
            <a:ext cx="11880000" cy="5009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9960" tIns="79980" rIns="159960" bIns="79980">
            <a:spAutoFit/>
          </a:bodyPr>
          <a:lstStyle>
            <a:lvl1pPr defTabSz="2665413">
              <a:spcBef>
                <a:spcPct val="20000"/>
              </a:spcBef>
              <a:buFont typeface="Arial" panose="020B0604020202020204" pitchFamily="34" charset="0"/>
              <a:buChar char="•"/>
              <a:defRPr sz="8800">
                <a:solidFill>
                  <a:schemeClr val="tx1"/>
                </a:solidFill>
                <a:latin typeface="Arial" panose="020B0604020202020204" pitchFamily="34" charset="0"/>
                <a:ea typeface="ＭＳ Ｐゴシック" panose="020B0600070205080204" pitchFamily="34" charset="-128"/>
              </a:defRPr>
            </a:lvl1pPr>
            <a:lvl2pPr marL="37931725" indent="-37474525" defTabSz="2665413">
              <a:spcBef>
                <a:spcPct val="20000"/>
              </a:spcBef>
              <a:buFont typeface="Arial" panose="020B0604020202020204" pitchFamily="34" charset="0"/>
              <a:buChar char="–"/>
              <a:defRPr sz="7700">
                <a:solidFill>
                  <a:schemeClr val="tx1"/>
                </a:solidFill>
                <a:latin typeface="Arial" panose="020B0604020202020204" pitchFamily="34" charset="0"/>
                <a:ea typeface="ＭＳ Ｐゴシック" panose="020B0600070205080204" pitchFamily="34" charset="-128"/>
              </a:defRPr>
            </a:lvl2pPr>
            <a:lvl3pPr marL="3133725" indent="-625475" defTabSz="2665413">
              <a:spcBef>
                <a:spcPct val="20000"/>
              </a:spcBef>
              <a:buFont typeface="Arial" panose="020B0604020202020204" pitchFamily="34" charset="0"/>
              <a:buChar char="•"/>
              <a:defRPr sz="6600">
                <a:solidFill>
                  <a:schemeClr val="tx1"/>
                </a:solidFill>
                <a:latin typeface="Arial" panose="020B0604020202020204" pitchFamily="34" charset="0"/>
                <a:ea typeface="ＭＳ Ｐゴシック" panose="020B0600070205080204" pitchFamily="34" charset="-128"/>
              </a:defRPr>
            </a:lvl3pPr>
            <a:lvl4pPr marL="4387850" indent="-625475" defTabSz="2665413">
              <a:spcBef>
                <a:spcPct val="20000"/>
              </a:spcBef>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4pPr>
            <a:lvl5pPr marL="5641975" indent="-625475" defTabSz="2665413">
              <a:spcBef>
                <a:spcPct val="20000"/>
              </a:spcBef>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5pPr>
            <a:lvl6pPr marL="6099175" indent="-625475" defTabSz="2665413"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6pPr>
            <a:lvl7pPr marL="6556375" indent="-625475" defTabSz="2665413"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7pPr>
            <a:lvl8pPr marL="7013575" indent="-625475" defTabSz="2665413"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8pPr>
            <a:lvl9pPr marL="7470775" indent="-625475" defTabSz="2665413"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sz="3500" dirty="0"/>
              <a:t>NORS-gel demonstrated potent fungicidal activity, superior dermal penetration, and encouraging clinical outcomes. Nitric oxide’s multifaceted antimicrobial mechanism may reduce risk of resistance development and confer added benefits in wound healing. While these findings are preliminary, they highlight the therapeutic potential of NORS-gel as a novel topical antifungal agent. These findings warrant further validation in larger randomized studies</a:t>
            </a:r>
          </a:p>
        </p:txBody>
      </p:sp>
      <p:sp>
        <p:nvSpPr>
          <p:cNvPr id="2" name="TextBox 2">
            <a:extLst>
              <a:ext uri="{FF2B5EF4-FFF2-40B4-BE49-F238E27FC236}">
                <a16:creationId xmlns:a16="http://schemas.microsoft.com/office/drawing/2014/main" id="{39CCAC59-5840-8082-2F15-588931DD7121}"/>
              </a:ext>
            </a:extLst>
          </p:cNvPr>
          <p:cNvSpPr txBox="1">
            <a:spLocks noChangeArrowheads="1"/>
          </p:cNvSpPr>
          <p:nvPr/>
        </p:nvSpPr>
        <p:spPr bwMode="auto">
          <a:xfrm>
            <a:off x="13768307" y="7427503"/>
            <a:ext cx="11880000" cy="1194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2191347" rtl="0" eaLnBrk="0" fontAlgn="base" latinLnBrk="0" hangingPunct="0">
              <a:lnSpc>
                <a:spcPct val="100000"/>
              </a:lnSpc>
              <a:spcBef>
                <a:spcPct val="0"/>
              </a:spcBef>
              <a:spcAft>
                <a:spcPct val="0"/>
              </a:spcAft>
              <a:buClrTx/>
              <a:buSzTx/>
              <a:buFontTx/>
              <a:buNone/>
              <a:tabLst/>
              <a:defRPr/>
            </a:pPr>
            <a:r>
              <a:rPr kumimoji="0" lang="en-US" altLang="en-US" sz="3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Scanning Electron Microscopy (SEM)</a:t>
            </a:r>
          </a:p>
          <a:p>
            <a:pPr marL="0" marR="0" lvl="0" indent="0" algn="l" defTabSz="2191347" rtl="0" eaLnBrk="0" fontAlgn="base" latinLnBrk="0" hangingPunct="0">
              <a:lnSpc>
                <a:spcPct val="100000"/>
              </a:lnSpc>
              <a:spcBef>
                <a:spcPct val="0"/>
              </a:spcBef>
              <a:spcAft>
                <a:spcPct val="0"/>
              </a:spcAft>
              <a:buClrTx/>
              <a:buSzTx/>
              <a:buFontTx/>
              <a:buNone/>
              <a:tabLst/>
              <a:defRPr/>
            </a:pPr>
            <a:r>
              <a:rPr kumimoji="0" lang="en-US" altLang="en-US" sz="35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 rubrum</a:t>
            </a:r>
            <a:r>
              <a:rPr kumimoji="0" lang="en-US" altLang="en-US" sz="3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was exposed to NORS-gel across synthetic dermal membranes in a Franz diffusion cell setup. Post-24-hour exposure, samples were processed with glutaraldehyde fixation and subsequently analyzed.</a:t>
            </a:r>
          </a:p>
          <a:p>
            <a:endParaRPr lang="en-US" altLang="en-US" sz="3500" b="1" dirty="0"/>
          </a:p>
          <a:p>
            <a:r>
              <a:rPr lang="en-US" altLang="en-US" sz="3500" b="1" dirty="0"/>
              <a:t>Zone of Inhibition Assay</a:t>
            </a:r>
          </a:p>
          <a:p>
            <a:r>
              <a:rPr lang="en-US" altLang="en-US" sz="3500" dirty="0"/>
              <a:t>Synthetic dermal membranes (Strat-M, Millipore) simulating human dermal tissue assessed penetration. 10</a:t>
            </a:r>
            <a:r>
              <a:rPr lang="en-US" altLang="en-US" sz="3500" baseline="30000" dirty="0"/>
              <a:t>6</a:t>
            </a:r>
            <a:r>
              <a:rPr lang="en-US" altLang="en-US" sz="3500" dirty="0"/>
              <a:t> CFU/mL of </a:t>
            </a:r>
            <a:r>
              <a:rPr lang="en-US" altLang="en-US" sz="3500" i="1" dirty="0"/>
              <a:t>T. rubrum </a:t>
            </a:r>
            <a:r>
              <a:rPr lang="en-US" altLang="en-US" sz="3500" dirty="0"/>
              <a:t>and </a:t>
            </a:r>
            <a:r>
              <a:rPr lang="en-US" altLang="en-US" sz="3500" i="1" dirty="0"/>
              <a:t>T. mentagrophytes </a:t>
            </a:r>
            <a:r>
              <a:rPr lang="en-US" altLang="en-US" sz="3500" dirty="0"/>
              <a:t>were plated on SDA. Dermal membranes were centrally positioned and treated with antifungal agents (NORS-gel, Tolcylen, Tolnaftate, or Placebo). Plates underwent incubation at 23-27°C, with daily antifungal reapplication over four days, followed by an additional four-day incubation period. The experiment was conducted in quadruplicate with two technical replicates.</a:t>
            </a:r>
          </a:p>
          <a:p>
            <a:endParaRPr lang="en-US" altLang="en-US" sz="3500" dirty="0"/>
          </a:p>
          <a:p>
            <a:r>
              <a:rPr lang="en-US" altLang="en-US" sz="3500" b="1" dirty="0"/>
              <a:t>Case Study</a:t>
            </a:r>
            <a:endParaRPr lang="en-US" altLang="en-US" sz="3500" dirty="0"/>
          </a:p>
          <a:p>
            <a:r>
              <a:rPr lang="en-US" altLang="en-US" sz="3500" dirty="0"/>
              <a:t>A 37-year-old male with refractory tinea pedis applied NORS-gel twice daily for 1 week followed by once daily for 4 weeks. Clinical assessments and patient-reported outcomes documented treatment efficacy and tolerability.</a:t>
            </a:r>
          </a:p>
        </p:txBody>
      </p:sp>
      <p:sp>
        <p:nvSpPr>
          <p:cNvPr id="14" name="Text Box 34">
            <a:extLst>
              <a:ext uri="{FF2B5EF4-FFF2-40B4-BE49-F238E27FC236}">
                <a16:creationId xmlns:a16="http://schemas.microsoft.com/office/drawing/2014/main" id="{F4FE30A6-3A0B-C0A0-C142-2126C82CB724}"/>
              </a:ext>
            </a:extLst>
          </p:cNvPr>
          <p:cNvSpPr txBox="1">
            <a:spLocks noChangeArrowheads="1"/>
          </p:cNvSpPr>
          <p:nvPr/>
        </p:nvSpPr>
        <p:spPr bwMode="auto">
          <a:xfrm>
            <a:off x="26008098" y="7391038"/>
            <a:ext cx="11880000" cy="14057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9960" tIns="79980" rIns="159960" bIns="79980">
            <a:spAutoFit/>
          </a:bodyPr>
          <a:lstStyle>
            <a:lvl1pPr defTabSz="5330825">
              <a:spcBef>
                <a:spcPct val="20000"/>
              </a:spcBef>
              <a:buFont typeface="Arial" panose="020B0604020202020204" pitchFamily="34" charset="0"/>
              <a:buChar char="•"/>
              <a:defRPr sz="8800">
                <a:solidFill>
                  <a:schemeClr val="tx1"/>
                </a:solidFill>
                <a:latin typeface="Arial" panose="020B0604020202020204" pitchFamily="34" charset="0"/>
                <a:ea typeface="ＭＳ Ｐゴシック" panose="020B0600070205080204" pitchFamily="34" charset="-128"/>
              </a:defRPr>
            </a:lvl1pPr>
            <a:lvl2pPr marL="37931725" indent="-37474525" defTabSz="5330825">
              <a:spcBef>
                <a:spcPct val="20000"/>
              </a:spcBef>
              <a:buFont typeface="Arial" panose="020B0604020202020204" pitchFamily="34" charset="0"/>
              <a:buChar char="–"/>
              <a:defRPr sz="7700">
                <a:solidFill>
                  <a:schemeClr val="tx1"/>
                </a:solidFill>
                <a:latin typeface="Arial" panose="020B0604020202020204" pitchFamily="34" charset="0"/>
                <a:ea typeface="ＭＳ Ｐゴシック" panose="020B0600070205080204" pitchFamily="34" charset="-128"/>
              </a:defRPr>
            </a:lvl2pPr>
            <a:lvl3pPr marL="3133725" indent="-625475" defTabSz="5330825">
              <a:spcBef>
                <a:spcPct val="20000"/>
              </a:spcBef>
              <a:buFont typeface="Arial" panose="020B0604020202020204" pitchFamily="34" charset="0"/>
              <a:buChar char="•"/>
              <a:defRPr sz="6600">
                <a:solidFill>
                  <a:schemeClr val="tx1"/>
                </a:solidFill>
                <a:latin typeface="Arial" panose="020B0604020202020204" pitchFamily="34" charset="0"/>
                <a:ea typeface="ＭＳ Ｐゴシック" panose="020B0600070205080204" pitchFamily="34" charset="-128"/>
              </a:defRPr>
            </a:lvl3pPr>
            <a:lvl4pPr marL="4387850" indent="-625475" defTabSz="5330825">
              <a:spcBef>
                <a:spcPct val="20000"/>
              </a:spcBef>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4pPr>
            <a:lvl5pPr marL="5641975" indent="-625475" defTabSz="5330825">
              <a:spcBef>
                <a:spcPct val="20000"/>
              </a:spcBef>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5pPr>
            <a:lvl6pPr marL="6099175" indent="-625475" defTabSz="5330825"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6pPr>
            <a:lvl7pPr marL="6556375" indent="-625475" defTabSz="5330825"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7pPr>
            <a:lvl8pPr marL="7013575" indent="-625475" defTabSz="5330825"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8pPr>
            <a:lvl9pPr marL="7470775" indent="-625475" defTabSz="5330825"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9pPr>
          </a:lstStyle>
          <a:p>
            <a:pPr marL="0" marR="0" lvl="0" indent="0" algn="l" defTabSz="2191347"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3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Scanning Electron Microscopy </a:t>
            </a:r>
          </a:p>
          <a:p>
            <a:pPr marL="0" marR="0" lvl="0" indent="0" algn="l" defTabSz="2191347"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3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Untreated cells showed abundant hyphae and intact fungal envelopes. Treatment with NORS-gel impaired hyphae formation, disrupted surface morphology, and caused visible perforations of fungal cell walls (Figure 1). Additionally, extensive fungal cell lysis was observed, conclusively demonstrating that NORS-gel acts as a fungicidal rather than merely fungistatic agent.</a:t>
            </a:r>
            <a:endParaRPr lang="en-US" altLang="en-US" sz="3500" b="1" dirty="0"/>
          </a:p>
          <a:p>
            <a:pPr>
              <a:buFont typeface="Arial" panose="020B0604020202020204" pitchFamily="34" charset="0"/>
              <a:buNone/>
            </a:pPr>
            <a:r>
              <a:rPr lang="en-US" altLang="en-US" sz="3500" b="1" dirty="0"/>
              <a:t>NORS-gel penetrates dermal membrane and retains fungicidal efficacy</a:t>
            </a:r>
          </a:p>
          <a:p>
            <a:pPr>
              <a:buFont typeface="Arial" panose="020B0604020202020204" pitchFamily="34" charset="0"/>
              <a:buNone/>
            </a:pPr>
            <a:r>
              <a:rPr lang="en-US" altLang="en-US" sz="3500" dirty="0"/>
              <a:t>Both </a:t>
            </a:r>
            <a:r>
              <a:rPr lang="en-US" altLang="en-US" sz="3500" i="1" dirty="0"/>
              <a:t>T. rubrum </a:t>
            </a:r>
            <a:r>
              <a:rPr lang="en-US" altLang="en-US" sz="3500" dirty="0"/>
              <a:t>and </a:t>
            </a:r>
            <a:r>
              <a:rPr lang="en-US" altLang="en-US" sz="3500" i="1" dirty="0"/>
              <a:t>T. mentagrophytes </a:t>
            </a:r>
            <a:r>
              <a:rPr lang="en-US" altLang="en-US" sz="3500" dirty="0"/>
              <a:t>were highly susceptible to the NORS-gel, thereby demonstrating that the NORS-gel effectively penetrated the synthetic dermal membrane without loss of antifungal action (Figure 2). NORS-gel averaged a 57% greater antifungal effect compared to Tolcylen, with mean zones of inhibition measured to be 47.6mm (SD±5.6mm) and 30.3mm (SD±10.5mm), respectively. Tolnaftate was unable to penetrate the dermal barrier and failed to produce any zone of inhibition.</a:t>
            </a:r>
          </a:p>
          <a:p>
            <a:pPr>
              <a:buFont typeface="Arial" panose="020B0604020202020204" pitchFamily="34" charset="0"/>
              <a:buNone/>
            </a:pPr>
            <a:r>
              <a:rPr lang="en-US" altLang="en-US" sz="3500" b="1" dirty="0"/>
              <a:t>Case Study Results</a:t>
            </a:r>
          </a:p>
          <a:p>
            <a:pPr>
              <a:buFont typeface="Arial" panose="020B0604020202020204" pitchFamily="34" charset="0"/>
              <a:buNone/>
            </a:pPr>
            <a:r>
              <a:rPr lang="en-US" altLang="en-US" sz="3500" dirty="0"/>
              <a:t>The NORS-gel was well tolerated throughout the treatment period. Significant clinical improvement was noted within three weeks of treatment initiation, as demonstrated by photographic documentation (Figure 3).</a:t>
            </a:r>
          </a:p>
        </p:txBody>
      </p:sp>
      <p:sp>
        <p:nvSpPr>
          <p:cNvPr id="15" name="Text Box 34">
            <a:extLst>
              <a:ext uri="{FF2B5EF4-FFF2-40B4-BE49-F238E27FC236}">
                <a16:creationId xmlns:a16="http://schemas.microsoft.com/office/drawing/2014/main" id="{0E6387E2-AE32-8BF0-9036-8B7D49CA376D}"/>
              </a:ext>
            </a:extLst>
          </p:cNvPr>
          <p:cNvSpPr txBox="1">
            <a:spLocks noChangeArrowheads="1"/>
          </p:cNvSpPr>
          <p:nvPr/>
        </p:nvSpPr>
        <p:spPr bwMode="auto">
          <a:xfrm>
            <a:off x="26008098" y="26347595"/>
            <a:ext cx="11880000" cy="592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9960" tIns="79980" rIns="159960" bIns="79980">
            <a:spAutoFit/>
          </a:bodyPr>
          <a:lstStyle>
            <a:lvl1pPr defTabSz="5330825">
              <a:spcBef>
                <a:spcPct val="20000"/>
              </a:spcBef>
              <a:buFont typeface="Arial" panose="020B0604020202020204" pitchFamily="34" charset="0"/>
              <a:buChar char="•"/>
              <a:defRPr sz="8800">
                <a:solidFill>
                  <a:schemeClr val="tx1"/>
                </a:solidFill>
                <a:latin typeface="Arial" panose="020B0604020202020204" pitchFamily="34" charset="0"/>
                <a:ea typeface="ＭＳ Ｐゴシック" panose="020B0600070205080204" pitchFamily="34" charset="-128"/>
              </a:defRPr>
            </a:lvl1pPr>
            <a:lvl2pPr marL="37931725" indent="-37474525" defTabSz="5330825">
              <a:spcBef>
                <a:spcPct val="20000"/>
              </a:spcBef>
              <a:buFont typeface="Arial" panose="020B0604020202020204" pitchFamily="34" charset="0"/>
              <a:buChar char="–"/>
              <a:defRPr sz="7700">
                <a:solidFill>
                  <a:schemeClr val="tx1"/>
                </a:solidFill>
                <a:latin typeface="Arial" panose="020B0604020202020204" pitchFamily="34" charset="0"/>
                <a:ea typeface="ＭＳ Ｐゴシック" panose="020B0600070205080204" pitchFamily="34" charset="-128"/>
              </a:defRPr>
            </a:lvl2pPr>
            <a:lvl3pPr marL="3133725" indent="-625475" defTabSz="5330825">
              <a:spcBef>
                <a:spcPct val="20000"/>
              </a:spcBef>
              <a:buFont typeface="Arial" panose="020B0604020202020204" pitchFamily="34" charset="0"/>
              <a:buChar char="•"/>
              <a:defRPr sz="6600">
                <a:solidFill>
                  <a:schemeClr val="tx1"/>
                </a:solidFill>
                <a:latin typeface="Arial" panose="020B0604020202020204" pitchFamily="34" charset="0"/>
                <a:ea typeface="ＭＳ Ｐゴシック" panose="020B0600070205080204" pitchFamily="34" charset="-128"/>
              </a:defRPr>
            </a:lvl3pPr>
            <a:lvl4pPr marL="4387850" indent="-625475" defTabSz="5330825">
              <a:spcBef>
                <a:spcPct val="20000"/>
              </a:spcBef>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4pPr>
            <a:lvl5pPr marL="5641975" indent="-625475" defTabSz="5330825">
              <a:spcBef>
                <a:spcPct val="20000"/>
              </a:spcBef>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5pPr>
            <a:lvl6pPr marL="6099175" indent="-625475" defTabSz="5330825"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6pPr>
            <a:lvl7pPr marL="6556375" indent="-625475" defTabSz="5330825"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7pPr>
            <a:lvl8pPr marL="7013575" indent="-625475" defTabSz="5330825"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8pPr>
            <a:lvl9pPr marL="7470775" indent="-625475" defTabSz="5330825"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9pPr>
          </a:lstStyle>
          <a:p>
            <a:pPr>
              <a:buFont typeface="Arial" panose="020B0604020202020204" pitchFamily="34" charset="0"/>
              <a:buNone/>
            </a:pPr>
            <a:r>
              <a:rPr lang="en-US" altLang="en-US" sz="2800" b="1" dirty="0"/>
              <a:t>Figure 2</a:t>
            </a:r>
            <a:r>
              <a:rPr lang="en-US" altLang="en-US" sz="2800" dirty="0"/>
              <a:t>. Zone of Inhibition Assays Using Synthetic Dermal Membranes </a:t>
            </a:r>
            <a:endParaRPr lang="en-CA" altLang="en-US" sz="2800" dirty="0"/>
          </a:p>
        </p:txBody>
      </p:sp>
      <p:pic>
        <p:nvPicPr>
          <p:cNvPr id="16" name="Picture 15">
            <a:extLst>
              <a:ext uri="{FF2B5EF4-FFF2-40B4-BE49-F238E27FC236}">
                <a16:creationId xmlns:a16="http://schemas.microsoft.com/office/drawing/2014/main" id="{2C81C6A5-F32B-3D30-6F0E-AF25D03644B3}"/>
              </a:ext>
            </a:extLst>
          </p:cNvPr>
          <p:cNvPicPr>
            <a:picLocks noChangeAspect="1"/>
          </p:cNvPicPr>
          <p:nvPr/>
        </p:nvPicPr>
        <p:blipFill>
          <a:blip r:embed="rId4"/>
          <a:stretch>
            <a:fillRect/>
          </a:stretch>
        </p:blipFill>
        <p:spPr>
          <a:xfrm>
            <a:off x="28367177" y="21625117"/>
            <a:ext cx="7161839" cy="4659951"/>
          </a:xfrm>
          <a:prstGeom prst="rect">
            <a:avLst/>
          </a:prstGeom>
        </p:spPr>
      </p:pic>
      <p:sp>
        <p:nvSpPr>
          <p:cNvPr id="17" name="Text Box 25">
            <a:extLst>
              <a:ext uri="{FF2B5EF4-FFF2-40B4-BE49-F238E27FC236}">
                <a16:creationId xmlns:a16="http://schemas.microsoft.com/office/drawing/2014/main" id="{D841F7BB-1B56-05B1-BB14-3FFC9566125A}"/>
              </a:ext>
            </a:extLst>
          </p:cNvPr>
          <p:cNvSpPr txBox="1">
            <a:spLocks noChangeArrowheads="1"/>
          </p:cNvSpPr>
          <p:nvPr/>
        </p:nvSpPr>
        <p:spPr bwMode="auto">
          <a:xfrm>
            <a:off x="38516615" y="20898025"/>
            <a:ext cx="11880000" cy="1454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59960" tIns="79980" rIns="159960" bIns="79980">
            <a:spAutoFit/>
          </a:bodyPr>
          <a:lstStyle>
            <a:lvl1pPr defTabSz="2665413">
              <a:spcBef>
                <a:spcPct val="20000"/>
              </a:spcBef>
              <a:buFont typeface="Arial" panose="020B0604020202020204" pitchFamily="34" charset="0"/>
              <a:buChar char="•"/>
              <a:defRPr sz="8800">
                <a:solidFill>
                  <a:schemeClr val="tx1"/>
                </a:solidFill>
                <a:latin typeface="Arial" panose="020B0604020202020204" pitchFamily="34" charset="0"/>
                <a:ea typeface="ＭＳ Ｐゴシック" panose="020B0600070205080204" pitchFamily="34" charset="-128"/>
              </a:defRPr>
            </a:lvl1pPr>
            <a:lvl2pPr marL="37931725" indent="-37474525" defTabSz="2665413">
              <a:spcBef>
                <a:spcPct val="20000"/>
              </a:spcBef>
              <a:buFont typeface="Arial" panose="020B0604020202020204" pitchFamily="34" charset="0"/>
              <a:buChar char="–"/>
              <a:defRPr sz="7700">
                <a:solidFill>
                  <a:schemeClr val="tx1"/>
                </a:solidFill>
                <a:latin typeface="Arial" panose="020B0604020202020204" pitchFamily="34" charset="0"/>
                <a:ea typeface="ＭＳ Ｐゴシック" panose="020B0600070205080204" pitchFamily="34" charset="-128"/>
              </a:defRPr>
            </a:lvl2pPr>
            <a:lvl3pPr marL="3133725" indent="-625475" defTabSz="2665413">
              <a:spcBef>
                <a:spcPct val="20000"/>
              </a:spcBef>
              <a:buFont typeface="Arial" panose="020B0604020202020204" pitchFamily="34" charset="0"/>
              <a:buChar char="•"/>
              <a:defRPr sz="6600">
                <a:solidFill>
                  <a:schemeClr val="tx1"/>
                </a:solidFill>
                <a:latin typeface="Arial" panose="020B0604020202020204" pitchFamily="34" charset="0"/>
                <a:ea typeface="ＭＳ Ｐゴシック" panose="020B0600070205080204" pitchFamily="34" charset="-128"/>
              </a:defRPr>
            </a:lvl3pPr>
            <a:lvl4pPr marL="4387850" indent="-625475" defTabSz="2665413">
              <a:spcBef>
                <a:spcPct val="20000"/>
              </a:spcBef>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4pPr>
            <a:lvl5pPr marL="5641975" indent="-625475" defTabSz="2665413">
              <a:spcBef>
                <a:spcPct val="20000"/>
              </a:spcBef>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5pPr>
            <a:lvl6pPr marL="6099175" indent="-625475" defTabSz="2665413"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6pPr>
            <a:lvl7pPr marL="6556375" indent="-625475" defTabSz="2665413"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7pPr>
            <a:lvl8pPr marL="7013575" indent="-625475" defTabSz="2665413"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8pPr>
            <a:lvl9pPr marL="7470775" indent="-625475" defTabSz="2665413"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sz="2800" b="1" dirty="0"/>
              <a:t>Figure 3. </a:t>
            </a:r>
            <a:r>
              <a:rPr lang="en-US" altLang="en-US" sz="2800" dirty="0"/>
              <a:t>Toe web photos of case study participant at baseline and week 1, 3, 4, 5 treatments. Top row is the left foot between the second and third toes. Bottom row is the right foot between the second and third toes.</a:t>
            </a:r>
          </a:p>
        </p:txBody>
      </p:sp>
      <p:sp>
        <p:nvSpPr>
          <p:cNvPr id="18" name="Text Box 25">
            <a:extLst>
              <a:ext uri="{FF2B5EF4-FFF2-40B4-BE49-F238E27FC236}">
                <a16:creationId xmlns:a16="http://schemas.microsoft.com/office/drawing/2014/main" id="{887072F1-8109-BD74-1DCE-10D761BFB77E}"/>
              </a:ext>
            </a:extLst>
          </p:cNvPr>
          <p:cNvSpPr txBox="1">
            <a:spLocks noChangeArrowheads="1"/>
          </p:cNvSpPr>
          <p:nvPr/>
        </p:nvSpPr>
        <p:spPr bwMode="auto">
          <a:xfrm>
            <a:off x="14446357" y="26319394"/>
            <a:ext cx="11880000" cy="592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9960" tIns="79980" rIns="159960" bIns="79980">
            <a:spAutoFit/>
          </a:bodyPr>
          <a:lstStyle>
            <a:lvl1pPr defTabSz="2665413">
              <a:spcBef>
                <a:spcPct val="20000"/>
              </a:spcBef>
              <a:buFont typeface="Arial" panose="020B0604020202020204" pitchFamily="34" charset="0"/>
              <a:buChar char="•"/>
              <a:defRPr sz="8800">
                <a:solidFill>
                  <a:schemeClr val="tx1"/>
                </a:solidFill>
                <a:latin typeface="Arial" panose="020B0604020202020204" pitchFamily="34" charset="0"/>
                <a:ea typeface="ＭＳ Ｐゴシック" panose="020B0600070205080204" pitchFamily="34" charset="-128"/>
              </a:defRPr>
            </a:lvl1pPr>
            <a:lvl2pPr marL="37931725" indent="-37474525" defTabSz="2665413">
              <a:spcBef>
                <a:spcPct val="20000"/>
              </a:spcBef>
              <a:buFont typeface="Arial" panose="020B0604020202020204" pitchFamily="34" charset="0"/>
              <a:buChar char="–"/>
              <a:defRPr sz="7700">
                <a:solidFill>
                  <a:schemeClr val="tx1"/>
                </a:solidFill>
                <a:latin typeface="Arial" panose="020B0604020202020204" pitchFamily="34" charset="0"/>
                <a:ea typeface="ＭＳ Ｐゴシック" panose="020B0600070205080204" pitchFamily="34" charset="-128"/>
              </a:defRPr>
            </a:lvl2pPr>
            <a:lvl3pPr marL="3133725" indent="-625475" defTabSz="2665413">
              <a:spcBef>
                <a:spcPct val="20000"/>
              </a:spcBef>
              <a:buFont typeface="Arial" panose="020B0604020202020204" pitchFamily="34" charset="0"/>
              <a:buChar char="•"/>
              <a:defRPr sz="6600">
                <a:solidFill>
                  <a:schemeClr val="tx1"/>
                </a:solidFill>
                <a:latin typeface="Arial" panose="020B0604020202020204" pitchFamily="34" charset="0"/>
                <a:ea typeface="ＭＳ Ｐゴシック" panose="020B0600070205080204" pitchFamily="34" charset="-128"/>
              </a:defRPr>
            </a:lvl3pPr>
            <a:lvl4pPr marL="4387850" indent="-625475" defTabSz="2665413">
              <a:spcBef>
                <a:spcPct val="20000"/>
              </a:spcBef>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4pPr>
            <a:lvl5pPr marL="5641975" indent="-625475" defTabSz="2665413">
              <a:spcBef>
                <a:spcPct val="20000"/>
              </a:spcBef>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5pPr>
            <a:lvl6pPr marL="6099175" indent="-625475" defTabSz="2665413"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6pPr>
            <a:lvl7pPr marL="6556375" indent="-625475" defTabSz="2665413"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7pPr>
            <a:lvl8pPr marL="7013575" indent="-625475" defTabSz="2665413"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8pPr>
            <a:lvl9pPr marL="7470775" indent="-625475" defTabSz="2665413"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sz="2800" b="1" dirty="0"/>
              <a:t>Figure 1</a:t>
            </a:r>
            <a:r>
              <a:rPr lang="en-US" altLang="en-US" sz="2800" dirty="0"/>
              <a:t>.  Representative images from SEM study</a:t>
            </a:r>
          </a:p>
        </p:txBody>
      </p:sp>
      <p:pic>
        <p:nvPicPr>
          <p:cNvPr id="20" name="Picture 19">
            <a:extLst>
              <a:ext uri="{FF2B5EF4-FFF2-40B4-BE49-F238E27FC236}">
                <a16:creationId xmlns:a16="http://schemas.microsoft.com/office/drawing/2014/main" id="{28DF2C46-7BA0-DE98-B3C3-B42AB9DE4A8A}"/>
              </a:ext>
            </a:extLst>
          </p:cNvPr>
          <p:cNvPicPr>
            <a:picLocks noChangeAspect="1"/>
          </p:cNvPicPr>
          <p:nvPr/>
        </p:nvPicPr>
        <p:blipFill>
          <a:blip r:embed="rId5"/>
          <a:stretch>
            <a:fillRect/>
          </a:stretch>
        </p:blipFill>
        <p:spPr>
          <a:xfrm>
            <a:off x="14446357" y="19489483"/>
            <a:ext cx="10433686" cy="6709662"/>
          </a:xfrm>
          <a:prstGeom prst="rect">
            <a:avLst/>
          </a:prstGeom>
        </p:spPr>
      </p:pic>
      <p:pic>
        <p:nvPicPr>
          <p:cNvPr id="21" name="Picture 20">
            <a:extLst>
              <a:ext uri="{FF2B5EF4-FFF2-40B4-BE49-F238E27FC236}">
                <a16:creationId xmlns:a16="http://schemas.microsoft.com/office/drawing/2014/main" id="{FCC045A6-052D-CDEA-2205-95F376BA5EAC}"/>
              </a:ext>
            </a:extLst>
          </p:cNvPr>
          <p:cNvPicPr>
            <a:picLocks noChangeAspect="1"/>
          </p:cNvPicPr>
          <p:nvPr/>
        </p:nvPicPr>
        <p:blipFill>
          <a:blip r:embed="rId6"/>
          <a:stretch>
            <a:fillRect/>
          </a:stretch>
        </p:blipFill>
        <p:spPr>
          <a:xfrm>
            <a:off x="38247889" y="13410553"/>
            <a:ext cx="12148726" cy="717199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20323</TotalTime>
  <Words>807</Words>
  <Application>Microsoft Office PowerPoint</Application>
  <PresentationFormat>Custom</PresentationFormat>
  <Paragraphs>36</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PSAV Presentation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Lara Gough</dc:creator>
  <cp:lastModifiedBy>Simon Teskey</cp:lastModifiedBy>
  <cp:revision>62</cp:revision>
  <dcterms:created xsi:type="dcterms:W3CDTF">2010-03-12T15:37:26Z</dcterms:created>
  <dcterms:modified xsi:type="dcterms:W3CDTF">2025-09-18T22:59:07Z</dcterms:modified>
</cp:coreProperties>
</file>